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4.xml" ContentType="application/vnd.openxmlformats-officedocument.theme+xml"/>
  <Override PartName="/ppt/tags/tag29.xml" ContentType="application/vnd.openxmlformats-officedocument.presentationml.tags+xml"/>
  <Override PartName="/ppt/notesSlides/notesSlide1.xml" ContentType="application/vnd.openxmlformats-officedocument.presentationml.notesSlide+xml"/>
  <Override PartName="/ppt/tags/tag3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1" r:id="rId1"/>
    <p:sldMasterId id="2147483711" r:id="rId2"/>
    <p:sldMasterId id="2147483720" r:id="rId3"/>
  </p:sldMasterIdLst>
  <p:notesMasterIdLst>
    <p:notesMasterId r:id="rId22"/>
  </p:notesMasterIdLst>
  <p:sldIdLst>
    <p:sldId id="785" r:id="rId4"/>
    <p:sldId id="767" r:id="rId5"/>
    <p:sldId id="782" r:id="rId6"/>
    <p:sldId id="801" r:id="rId7"/>
    <p:sldId id="769" r:id="rId8"/>
    <p:sldId id="803" r:id="rId9"/>
    <p:sldId id="787" r:id="rId10"/>
    <p:sldId id="812" r:id="rId11"/>
    <p:sldId id="773" r:id="rId12"/>
    <p:sldId id="786" r:id="rId13"/>
    <p:sldId id="799" r:id="rId14"/>
    <p:sldId id="774" r:id="rId15"/>
    <p:sldId id="321" r:id="rId16"/>
    <p:sldId id="809" r:id="rId17"/>
    <p:sldId id="784" r:id="rId18"/>
    <p:sldId id="789" r:id="rId19"/>
    <p:sldId id="778" r:id="rId20"/>
    <p:sldId id="811" r:id="rId21"/>
  </p:sldIdLst>
  <p:sldSz cx="12192000" cy="6858000"/>
  <p:notesSz cx="9872663" cy="6797675"/>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erzlich Willkommen zur Informationsveranstlatung" id="{9982ED8C-A8DB-4A82-86A6-3A0C75E30BED}">
          <p14:sldIdLst>
            <p14:sldId id="785"/>
            <p14:sldId id="767"/>
            <p14:sldId id="782"/>
            <p14:sldId id="801"/>
            <p14:sldId id="769"/>
            <p14:sldId id="803"/>
            <p14:sldId id="787"/>
            <p14:sldId id="812"/>
            <p14:sldId id="773"/>
            <p14:sldId id="786"/>
            <p14:sldId id="799"/>
            <p14:sldId id="774"/>
            <p14:sldId id="321"/>
            <p14:sldId id="809"/>
            <p14:sldId id="784"/>
            <p14:sldId id="789"/>
            <p14:sldId id="778"/>
            <p14:sldId id="81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07255C-C9D8-5A73-4E46-B518F37617D8}" name="Carolin Feß" initials="CF" userId="S::c.fess@katho-nrw.de::389e8e95-e780-4457-93c2-32c1329713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AF35"/>
    <a:srgbClr val="EEDE12"/>
    <a:srgbClr val="F7A63B"/>
    <a:srgbClr val="7030A0"/>
    <a:srgbClr val="98DCFA"/>
    <a:srgbClr val="F9A88B"/>
    <a:srgbClr val="9DD9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21" autoAdjust="0"/>
    <p:restoredTop sz="94660"/>
  </p:normalViewPr>
  <p:slideViewPr>
    <p:cSldViewPr snapToGrid="0">
      <p:cViewPr varScale="1">
        <p:scale>
          <a:sx n="105" d="100"/>
          <a:sy n="105" d="100"/>
        </p:scale>
        <p:origin x="58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gs" Target="tags/tag1.xml"/><Relationship Id="rId28"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154" cy="341065"/>
          </a:xfrm>
          <a:prstGeom prst="rect">
            <a:avLst/>
          </a:prstGeom>
        </p:spPr>
        <p:txBody>
          <a:bodyPr vert="horz" lIns="91440" tIns="45720" rIns="91440" bIns="45720" rtlCol="0"/>
          <a:lstStyle>
            <a:lvl1pPr algn="l" rtl="0">
              <a:defRPr sz="1200">
                <a:latin typeface="+mn-lt"/>
                <a:ea typeface="+mn-ea"/>
                <a:cs typeface="+mn-cs"/>
              </a:defRPr>
            </a:lvl1pPr>
          </a:lstStyle>
          <a:p>
            <a:endParaRPr lang="de-DE"/>
          </a:p>
        </p:txBody>
      </p:sp>
      <p:sp>
        <p:nvSpPr>
          <p:cNvPr id="3" name="Date Placeholder 2"/>
          <p:cNvSpPr>
            <a:spLocks noGrp="1"/>
          </p:cNvSpPr>
          <p:nvPr>
            <p:ph type="dt" idx="1"/>
          </p:nvPr>
        </p:nvSpPr>
        <p:spPr>
          <a:xfrm>
            <a:off x="5592225" y="0"/>
            <a:ext cx="4278154" cy="341065"/>
          </a:xfrm>
          <a:prstGeom prst="rect">
            <a:avLst/>
          </a:prstGeom>
        </p:spPr>
        <p:txBody>
          <a:bodyPr vert="horz" lIns="91440" tIns="45720" rIns="91440" bIns="45720" rtlCol="0"/>
          <a:lstStyle>
            <a:lvl1pPr algn="r" rtl="0">
              <a:defRPr sz="1200">
                <a:latin typeface="+mn-lt"/>
                <a:ea typeface="+mn-ea"/>
                <a:cs typeface="+mn-cs"/>
              </a:defRPr>
            </a:lvl1pPr>
          </a:lstStyle>
          <a:p>
            <a:fld id="{65953A23-3236-4BF4-92AB-E5059A2DCB53}" type="datetimeFigureOut">
              <a:rPr lang="de-DE" smtClean="0"/>
              <a:pPr/>
              <a:t>20.05.2026</a:t>
            </a:fld>
            <a:endParaRPr lang="de-DE"/>
          </a:p>
        </p:txBody>
      </p:sp>
      <p:sp>
        <p:nvSpPr>
          <p:cNvPr id="4" name="Slide Image Placeholder 3"/>
          <p:cNvSpPr>
            <a:spLocks noGrp="1" noRot="1" noChangeAspect="1"/>
          </p:cNvSpPr>
          <p:nvPr>
            <p:ph type="sldImg" idx="2"/>
          </p:nvPr>
        </p:nvSpPr>
        <p:spPr>
          <a:xfrm>
            <a:off x="2898775" y="849313"/>
            <a:ext cx="4075113" cy="2293937"/>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987267" y="3271381"/>
            <a:ext cx="7898130" cy="2676585"/>
          </a:xfrm>
          <a:prstGeom prst="rect">
            <a:avLst/>
          </a:prstGeom>
        </p:spPr>
        <p:txBody>
          <a:bodyPr vert="horz" lIns="91440" tIns="45720" rIns="91440" bIns="45720" rtlCol="0"/>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6" name="Footer Placeholder 5"/>
          <p:cNvSpPr>
            <a:spLocks noGrp="1"/>
          </p:cNvSpPr>
          <p:nvPr>
            <p:ph type="ftr" sz="quarter" idx="4"/>
          </p:nvPr>
        </p:nvSpPr>
        <p:spPr>
          <a:xfrm>
            <a:off x="0" y="6456613"/>
            <a:ext cx="4278154" cy="341064"/>
          </a:xfrm>
          <a:prstGeom prst="rect">
            <a:avLst/>
          </a:prstGeom>
        </p:spPr>
        <p:txBody>
          <a:bodyPr vert="horz" lIns="91440" tIns="45720" rIns="91440" bIns="45720" rtlCol="0" anchor="b"/>
          <a:lstStyle>
            <a:lvl1pPr algn="l" rtl="0">
              <a:defRPr sz="1200">
                <a:latin typeface="+mn-lt"/>
                <a:ea typeface="+mn-ea"/>
                <a:cs typeface="+mn-cs"/>
              </a:defRPr>
            </a:lvl1pPr>
          </a:lstStyle>
          <a:p>
            <a:endParaRPr lang="de-DE"/>
          </a:p>
        </p:txBody>
      </p:sp>
      <p:sp>
        <p:nvSpPr>
          <p:cNvPr id="7" name="Slide Number Placeholder 6"/>
          <p:cNvSpPr>
            <a:spLocks noGrp="1"/>
          </p:cNvSpPr>
          <p:nvPr>
            <p:ph type="sldNum" sz="quarter" idx="5"/>
          </p:nvPr>
        </p:nvSpPr>
        <p:spPr>
          <a:xfrm>
            <a:off x="5592225" y="6456613"/>
            <a:ext cx="4278154" cy="341064"/>
          </a:xfrm>
          <a:prstGeom prst="rect">
            <a:avLst/>
          </a:prstGeom>
        </p:spPr>
        <p:txBody>
          <a:bodyPr vert="horz" lIns="91440" tIns="45720" rIns="91440" bIns="45720" rtlCol="0" anchor="b"/>
          <a:lstStyle>
            <a:lvl1pPr algn="r" rtl="0">
              <a:defRPr sz="1200">
                <a:latin typeface="+mn-lt"/>
                <a:ea typeface="+mn-ea"/>
                <a:cs typeface="+mn-cs"/>
              </a:defRPr>
            </a:lvl1pPr>
          </a:lstStyle>
          <a:p>
            <a:fld id="{E3F2421E-2B43-43B8-95AC-2AACC58DA824}" type="slidenum">
              <a:rPr lang="de-DE" smtClean="0"/>
              <a:pPr/>
              <a:t>‹Nr.›</a:t>
            </a:fld>
            <a:endParaRPr lang="de-DE"/>
          </a:p>
        </p:txBody>
      </p:sp>
    </p:spTree>
    <p:extLst>
      <p:ext uri="{BB962C8B-B14F-4D97-AF65-F5344CB8AC3E}">
        <p14:creationId xmlns:p14="http://schemas.microsoft.com/office/powerpoint/2010/main" val="2367970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E3F2421E-2B43-43B8-95AC-2AACC58DA824}" type="slidenum">
              <a:rPr lang="de-DE" smtClean="0"/>
              <a:pPr/>
              <a:t>1</a:t>
            </a:fld>
            <a:endParaRPr lang="de-DE"/>
          </a:p>
        </p:txBody>
      </p:sp>
    </p:spTree>
    <p:extLst>
      <p:ext uri="{BB962C8B-B14F-4D97-AF65-F5344CB8AC3E}">
        <p14:creationId xmlns:p14="http://schemas.microsoft.com/office/powerpoint/2010/main" val="2616857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1D89A-A03A-3EDA-3C14-8577ADFDA89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EFEAB41-457A-658B-FBF8-A2A392DCCB06}"/>
              </a:ext>
            </a:extLst>
          </p:cNvPr>
          <p:cNvSpPr>
            <a:spLocks noGrp="1" noRot="1" noChangeAspect="1"/>
          </p:cNvSpPr>
          <p:nvPr>
            <p:ph type="sldImg"/>
          </p:nvPr>
        </p:nvSpPr>
        <p:spPr>
          <a:xfrm>
            <a:off x="2695575" y="508000"/>
            <a:ext cx="4535488" cy="2551113"/>
          </a:xfrm>
        </p:spPr>
      </p:sp>
      <p:sp>
        <p:nvSpPr>
          <p:cNvPr id="3" name="Notizenplatzhalter 2">
            <a:extLst>
              <a:ext uri="{FF2B5EF4-FFF2-40B4-BE49-F238E27FC236}">
                <a16:creationId xmlns:a16="http://schemas.microsoft.com/office/drawing/2014/main" id="{CAD59338-8F46-4437-E2A1-653C11BD16FB}"/>
              </a:ext>
            </a:extLst>
          </p:cNvPr>
          <p:cNvSpPr>
            <a:spLocks noGrp="1"/>
          </p:cNvSpPr>
          <p:nvPr>
            <p:ph type="body" idx="1"/>
          </p:nvPr>
        </p:nvSpPr>
        <p:spPr/>
        <p:txBody>
          <a:bodyPr/>
          <a:lstStyle/>
          <a:p>
            <a:pPr>
              <a:lnSpc>
                <a:spcPct val="150000"/>
              </a:lnSpc>
              <a:buClr>
                <a:srgbClr val="92B737"/>
              </a:buClr>
            </a:pPr>
            <a:r>
              <a:rPr lang="de-DE"/>
              <a:t>Beispiele aus den vergangenen Jahren: </a:t>
            </a:r>
          </a:p>
          <a:p>
            <a:pPr marL="169324" indent="-169324" defTabSz="903061">
              <a:lnSpc>
                <a:spcPct val="150000"/>
              </a:lnSpc>
              <a:buClr>
                <a:srgbClr val="92B737"/>
              </a:buClr>
              <a:buFont typeface="Arial" panose="020B0604020202020204" pitchFamily="34" charset="0"/>
              <a:buChar char="•"/>
              <a:defRPr/>
            </a:pPr>
            <a:r>
              <a:rPr lang="de-DE">
                <a:latin typeface="Arial" panose="020B0604020202020204" pitchFamily="34" charset="0"/>
                <a:cs typeface="Arial" panose="020B0604020202020204" pitchFamily="34" charset="0"/>
              </a:rPr>
              <a:t>Sozialräumliche Orte für das inklusive Erleben von Freizeit</a:t>
            </a:r>
            <a:endParaRPr lang="de-DE"/>
          </a:p>
          <a:p>
            <a:pPr marL="169324" indent="-169324" defTabSz="903061">
              <a:lnSpc>
                <a:spcPct val="150000"/>
              </a:lnSpc>
              <a:buClr>
                <a:srgbClr val="92B737"/>
              </a:buClr>
              <a:buFont typeface="Arial" panose="020B0604020202020204" pitchFamily="34" charset="0"/>
              <a:buChar char="•"/>
              <a:defRPr/>
            </a:pPr>
            <a:r>
              <a:rPr lang="de-DE">
                <a:latin typeface="Arial" panose="020B0604020202020204" pitchFamily="34" charset="0"/>
                <a:cs typeface="Arial" panose="020B0604020202020204" pitchFamily="34" charset="0"/>
              </a:rPr>
              <a:t>Perspektiven für Care </a:t>
            </a:r>
            <a:r>
              <a:rPr lang="de-DE" err="1">
                <a:latin typeface="Arial" panose="020B0604020202020204" pitchFamily="34" charset="0"/>
                <a:cs typeface="Arial" panose="020B0604020202020204" pitchFamily="34" charset="0"/>
              </a:rPr>
              <a:t>Leaver</a:t>
            </a:r>
            <a:r>
              <a:rPr lang="de-DE">
                <a:latin typeface="Arial" panose="020B0604020202020204" pitchFamily="34" charset="0"/>
                <a:cs typeface="Arial" panose="020B0604020202020204" pitchFamily="34" charset="0"/>
              </a:rPr>
              <a:t> </a:t>
            </a:r>
          </a:p>
          <a:p>
            <a:pPr marL="169324" indent="-169324" defTabSz="903061">
              <a:lnSpc>
                <a:spcPct val="150000"/>
              </a:lnSpc>
              <a:buClr>
                <a:srgbClr val="92B737"/>
              </a:buClr>
              <a:buFont typeface="Arial" panose="020B0604020202020204" pitchFamily="34" charset="0"/>
              <a:buChar char="•"/>
              <a:defRPr/>
            </a:pPr>
            <a:r>
              <a:rPr lang="de-DE">
                <a:latin typeface="Arial" panose="020B0604020202020204" pitchFamily="34" charset="0"/>
                <a:cs typeface="Arial" panose="020B0604020202020204" pitchFamily="34" charset="0"/>
              </a:rPr>
              <a:t>Palliative Care für Menschen mit Behinderung – Anforderungen aus Sicht von </a:t>
            </a:r>
            <a:r>
              <a:rPr lang="de-DE" err="1">
                <a:latin typeface="Arial" panose="020B0604020202020204" pitchFamily="34" charset="0"/>
                <a:cs typeface="Arial" panose="020B0604020202020204" pitchFamily="34" charset="0"/>
              </a:rPr>
              <a:t>Bewohner:innen</a:t>
            </a:r>
            <a:r>
              <a:rPr lang="de-DE">
                <a:latin typeface="Arial" panose="020B0604020202020204" pitchFamily="34" charset="0"/>
                <a:cs typeface="Arial" panose="020B0604020202020204" pitchFamily="34" charset="0"/>
              </a:rPr>
              <a:t> besonderer Wohnformen</a:t>
            </a:r>
          </a:p>
          <a:p>
            <a:pPr marL="169324" indent="-169324" defTabSz="903061">
              <a:lnSpc>
                <a:spcPct val="150000"/>
              </a:lnSpc>
              <a:buClr>
                <a:srgbClr val="92B737"/>
              </a:buClr>
              <a:buFont typeface="Arial" panose="020B0604020202020204" pitchFamily="34" charset="0"/>
              <a:buChar char="•"/>
              <a:defRPr/>
            </a:pPr>
            <a:r>
              <a:rPr lang="de-DE">
                <a:latin typeface="Arial" panose="020B0604020202020204" pitchFamily="34" charset="0"/>
                <a:cs typeface="Arial" panose="020B0604020202020204" pitchFamily="34" charset="0"/>
              </a:rPr>
              <a:t>Sozialraumanalyse zu Aneignungsmöglichkeiten von Jugendlichen </a:t>
            </a:r>
          </a:p>
          <a:p>
            <a:pPr marL="169324" indent="-169324" defTabSz="903061">
              <a:lnSpc>
                <a:spcPct val="150000"/>
              </a:lnSpc>
              <a:buClr>
                <a:srgbClr val="92B737"/>
              </a:buClr>
              <a:buFont typeface="Arial" panose="020B0604020202020204" pitchFamily="34" charset="0"/>
              <a:buChar char="•"/>
              <a:defRPr/>
            </a:pPr>
            <a:r>
              <a:rPr lang="de-DE">
                <a:latin typeface="Arial" panose="020B0604020202020204" pitchFamily="34" charset="0"/>
                <a:cs typeface="Arial" panose="020B0604020202020204" pitchFamily="34" charset="0"/>
              </a:rPr>
              <a:t>Bedarfe älter werdender Menschen mit psychischen Erkrankungen in stationären Einrichtungen</a:t>
            </a:r>
          </a:p>
          <a:p>
            <a:pPr marL="169324" indent="-169324" defTabSz="903061">
              <a:lnSpc>
                <a:spcPct val="150000"/>
              </a:lnSpc>
              <a:buClr>
                <a:srgbClr val="92B737"/>
              </a:buClr>
              <a:buFont typeface="Arial" panose="020B0604020202020204" pitchFamily="34" charset="0"/>
              <a:buChar char="•"/>
              <a:defRPr/>
            </a:pPr>
            <a:endParaRPr lang="de-DE">
              <a:latin typeface="Arial" panose="020B0604020202020204" pitchFamily="34" charset="0"/>
              <a:cs typeface="Arial" panose="020B0604020202020204" pitchFamily="34" charset="0"/>
            </a:endParaRPr>
          </a:p>
          <a:p>
            <a:pPr marL="169324" indent="-169324" defTabSz="903061">
              <a:lnSpc>
                <a:spcPct val="150000"/>
              </a:lnSpc>
              <a:buClr>
                <a:srgbClr val="92B737"/>
              </a:buClr>
              <a:buFont typeface="Arial" panose="020B0604020202020204" pitchFamily="34" charset="0"/>
              <a:buChar char="•"/>
              <a:defRPr/>
            </a:pPr>
            <a:endParaRPr lang="de-DE">
              <a:latin typeface="Arial" panose="020B0604020202020204" pitchFamily="34" charset="0"/>
              <a:cs typeface="Arial" panose="020B0604020202020204" pitchFamily="34" charset="0"/>
            </a:endParaRPr>
          </a:p>
          <a:p>
            <a:endParaRPr lang="de-DE"/>
          </a:p>
        </p:txBody>
      </p:sp>
      <p:sp>
        <p:nvSpPr>
          <p:cNvPr id="4" name="Foliennummernplatzhalter 3">
            <a:extLst>
              <a:ext uri="{FF2B5EF4-FFF2-40B4-BE49-F238E27FC236}">
                <a16:creationId xmlns:a16="http://schemas.microsoft.com/office/drawing/2014/main" id="{1630BB37-AF0A-0C3F-6D91-38B37BAB584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E89A2-91A5-496C-AC82-49599458F2A9}" type="slidenum">
              <a:rPr kumimoji="0" lang="de-DE" alt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alt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429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3F2421E-2B43-43B8-95AC-2AACC58DA824}" type="slidenum">
              <a:rPr lang="de-DE" smtClean="0"/>
              <a:pPr/>
              <a:t>15</a:t>
            </a:fld>
            <a:endParaRPr lang="de-DE"/>
          </a:p>
        </p:txBody>
      </p:sp>
    </p:spTree>
    <p:extLst>
      <p:ext uri="{BB962C8B-B14F-4D97-AF65-F5344CB8AC3E}">
        <p14:creationId xmlns:p14="http://schemas.microsoft.com/office/powerpoint/2010/main" val="229161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571500" indent="-514350" eaLnBrk="1" hangingPunct="1">
              <a:lnSpc>
                <a:spcPct val="150000"/>
              </a:lnSpc>
              <a:spcBef>
                <a:spcPts val="600"/>
              </a:spcBef>
              <a:spcAft>
                <a:spcPts val="600"/>
              </a:spcAft>
              <a:buClr>
                <a:srgbClr val="92D050"/>
              </a:buClr>
              <a:buFontTx/>
              <a:buAutoNum type="arabicPeriod" startAt="2"/>
              <a:defRPr/>
            </a:pPr>
            <a:r>
              <a:rPr lang="de-DE" sz="3200">
                <a:solidFill>
                  <a:srgbClr val="003366"/>
                </a:solidFill>
              </a:rPr>
              <a:t>Guter Notendurchschnitt </a:t>
            </a:r>
          </a:p>
          <a:p>
            <a:pPr marL="571500" indent="-514350" eaLnBrk="1" hangingPunct="1">
              <a:spcBef>
                <a:spcPct val="0"/>
              </a:spcBef>
              <a:buClr>
                <a:srgbClr val="92D050"/>
              </a:buClr>
              <a:buFontTx/>
              <a:buAutoNum type="arabicPeriod" startAt="2"/>
              <a:defRPr/>
            </a:pPr>
            <a:r>
              <a:rPr lang="de-DE" sz="3200">
                <a:solidFill>
                  <a:srgbClr val="003366"/>
                </a:solidFill>
              </a:rPr>
              <a:t>Profilbogen </a:t>
            </a:r>
          </a:p>
          <a:p>
            <a:pPr lvl="1" eaLnBrk="1" hangingPunct="1">
              <a:spcBef>
                <a:spcPct val="0"/>
              </a:spcBef>
              <a:buClr>
                <a:srgbClr val="92D050"/>
              </a:buClr>
              <a:buFont typeface="Arial" charset="0"/>
              <a:buChar char="•"/>
              <a:defRPr/>
            </a:pPr>
            <a:r>
              <a:rPr lang="de-DE" sz="3200">
                <a:solidFill>
                  <a:srgbClr val="003366"/>
                </a:solidFill>
              </a:rPr>
              <a:t>Praxiserfahrungen</a:t>
            </a:r>
          </a:p>
          <a:p>
            <a:pPr lvl="1" eaLnBrk="1" hangingPunct="1">
              <a:spcBef>
                <a:spcPct val="0"/>
              </a:spcBef>
              <a:buClr>
                <a:srgbClr val="92D050"/>
              </a:buClr>
              <a:buFont typeface="Arial" charset="0"/>
              <a:buChar char="•"/>
              <a:defRPr/>
            </a:pPr>
            <a:r>
              <a:rPr lang="de-DE" sz="3200">
                <a:solidFill>
                  <a:srgbClr val="003366"/>
                </a:solidFill>
              </a:rPr>
              <a:t>Zielperspektiven</a:t>
            </a:r>
          </a:p>
          <a:p>
            <a:pPr lvl="1" eaLnBrk="1" hangingPunct="1">
              <a:spcBef>
                <a:spcPct val="0"/>
              </a:spcBef>
              <a:buClr>
                <a:srgbClr val="92D050"/>
              </a:buClr>
              <a:buFont typeface="Arial" charset="0"/>
              <a:buChar char="•"/>
              <a:defRPr/>
            </a:pPr>
            <a:r>
              <a:rPr lang="de-DE" sz="3200">
                <a:solidFill>
                  <a:srgbClr val="003366"/>
                </a:solidFill>
              </a:rPr>
              <a:t>Forschungsideen</a:t>
            </a:r>
          </a:p>
          <a:p>
            <a:endParaRPr lang="de-DE"/>
          </a:p>
        </p:txBody>
      </p:sp>
      <p:sp>
        <p:nvSpPr>
          <p:cNvPr id="4" name="Foliennummernplatzhalter 3"/>
          <p:cNvSpPr>
            <a:spLocks noGrp="1"/>
          </p:cNvSpPr>
          <p:nvPr>
            <p:ph type="sldNum" sz="quarter" idx="5"/>
          </p:nvPr>
        </p:nvSpPr>
        <p:spPr/>
        <p:txBody>
          <a:bodyPr/>
          <a:lstStyle/>
          <a:p>
            <a:fld id="{E3F2421E-2B43-43B8-95AC-2AACC58DA824}" type="slidenum">
              <a:rPr lang="de-DE" smtClean="0"/>
              <a:pPr/>
              <a:t>16</a:t>
            </a:fld>
            <a:endParaRPr lang="de-DE"/>
          </a:p>
        </p:txBody>
      </p:sp>
    </p:spTree>
    <p:extLst>
      <p:ext uri="{BB962C8B-B14F-4D97-AF65-F5344CB8AC3E}">
        <p14:creationId xmlns:p14="http://schemas.microsoft.com/office/powerpoint/2010/main" val="1475237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2421E-2B43-43B8-95AC-2AACC58DA82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589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2421E-2B43-43B8-95AC-2AACC58DA82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057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E3F2421E-2B43-43B8-95AC-2AACC58DA824}" type="slidenum">
              <a:rPr lang="de-DE" smtClean="0"/>
              <a:pPr/>
              <a:t>2</a:t>
            </a:fld>
            <a:endParaRPr lang="de-DE"/>
          </a:p>
        </p:txBody>
      </p:sp>
    </p:spTree>
    <p:extLst>
      <p:ext uri="{BB962C8B-B14F-4D97-AF65-F5344CB8AC3E}">
        <p14:creationId xmlns:p14="http://schemas.microsoft.com/office/powerpoint/2010/main" val="2885254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2421E-2B43-43B8-95AC-2AACC58DA82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10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2421E-2B43-43B8-95AC-2AACC58DA82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729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de-DE" sz="1800">
              <a:effectLst/>
              <a:latin typeface="Calibri" panose="020F0502020204030204" pitchFamily="34" charset="0"/>
              <a:ea typeface="Calibri" panose="020F0502020204030204" pitchFamily="34" charset="0"/>
              <a:cs typeface="Times New Roman" panose="02020603050405020304" pitchFamily="18" charset="0"/>
            </a:endParaRPr>
          </a:p>
          <a:p>
            <a:endParaRPr lang="de-DE"/>
          </a:p>
        </p:txBody>
      </p:sp>
      <p:sp>
        <p:nvSpPr>
          <p:cNvPr id="4" name="Slide Number Placeholder 3"/>
          <p:cNvSpPr>
            <a:spLocks noGrp="1"/>
          </p:cNvSpPr>
          <p:nvPr>
            <p:ph type="sldNum" sz="quarter" idx="5"/>
          </p:nvPr>
        </p:nvSpPr>
        <p:spPr/>
        <p:txBody>
          <a:bodyPr/>
          <a:lstStyle/>
          <a:p>
            <a:fld id="{E3F2421E-2B43-43B8-95AC-2AACC58DA824}" type="slidenum">
              <a:rPr lang="de-DE" smtClean="0"/>
              <a:pPr/>
              <a:t>5</a:t>
            </a:fld>
            <a:endParaRPr lang="de-DE"/>
          </a:p>
        </p:txBody>
      </p:sp>
    </p:spTree>
    <p:extLst>
      <p:ext uri="{BB962C8B-B14F-4D97-AF65-F5344CB8AC3E}">
        <p14:creationId xmlns:p14="http://schemas.microsoft.com/office/powerpoint/2010/main" val="1853698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3F2421E-2B43-43B8-95AC-2AACC58DA824}" type="slidenum">
              <a:rPr lang="de-DE" smtClean="0"/>
              <a:pPr/>
              <a:t>7</a:t>
            </a:fld>
            <a:endParaRPr lang="de-DE"/>
          </a:p>
        </p:txBody>
      </p:sp>
    </p:spTree>
    <p:extLst>
      <p:ext uri="{BB962C8B-B14F-4D97-AF65-F5344CB8AC3E}">
        <p14:creationId xmlns:p14="http://schemas.microsoft.com/office/powerpoint/2010/main" val="3346489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3F2421E-2B43-43B8-95AC-2AACC58DA824}" type="slidenum">
              <a:rPr lang="de-DE" smtClean="0"/>
              <a:pPr/>
              <a:t>9</a:t>
            </a:fld>
            <a:endParaRPr lang="de-DE"/>
          </a:p>
        </p:txBody>
      </p:sp>
    </p:spTree>
    <p:extLst>
      <p:ext uri="{BB962C8B-B14F-4D97-AF65-F5344CB8AC3E}">
        <p14:creationId xmlns:p14="http://schemas.microsoft.com/office/powerpoint/2010/main" val="1550751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050"/>
              <a:t>Auf gemeinsame und getrennte</a:t>
            </a:r>
            <a:r>
              <a:rPr lang="de-DE" sz="1050" baseline="0"/>
              <a:t> Veranstaltungen verweisen und diese kurz skizzieren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050" baseline="0"/>
          </a:p>
          <a:p>
            <a:pPr lvl="1" eaLnBrk="1" hangingPunct="1">
              <a:buClr>
                <a:srgbClr val="92D050"/>
              </a:buClr>
              <a:buFont typeface="Arial" charset="0"/>
              <a:buChar char="•"/>
            </a:pPr>
            <a:r>
              <a:rPr lang="de-DE" altLang="de-DE" sz="1050">
                <a:solidFill>
                  <a:srgbClr val="003366"/>
                </a:solidFill>
                <a:sym typeface="Wingdings" pitchFamily="2" charset="2"/>
              </a:rPr>
              <a:t>Lehrforschungsprojekt: </a:t>
            </a:r>
            <a:r>
              <a:rPr lang="de-DE" altLang="de-DE" sz="1050" u="sng">
                <a:solidFill>
                  <a:srgbClr val="003366"/>
                </a:solidFill>
                <a:sym typeface="Wingdings" pitchFamily="2" charset="2"/>
              </a:rPr>
              <a:t>reale</a:t>
            </a:r>
            <a:r>
              <a:rPr lang="de-DE" altLang="de-DE" sz="1050">
                <a:solidFill>
                  <a:srgbClr val="003366"/>
                </a:solidFill>
                <a:sym typeface="Wingdings" pitchFamily="2" charset="2"/>
              </a:rPr>
              <a:t> Forschungsanfrage </a:t>
            </a:r>
            <a:r>
              <a:rPr lang="de-DE" altLang="de-DE" sz="1050" u="sng">
                <a:solidFill>
                  <a:srgbClr val="003366"/>
                </a:solidFill>
                <a:sym typeface="Wingdings" pitchFamily="2" charset="2"/>
              </a:rPr>
              <a:t>aus der Praxis </a:t>
            </a:r>
            <a:r>
              <a:rPr lang="de-DE" altLang="de-DE" sz="1050">
                <a:solidFill>
                  <a:srgbClr val="003366"/>
                </a:solidFill>
                <a:sym typeface="Wingdings" pitchFamily="2" charset="2"/>
              </a:rPr>
              <a:t>verschiedener Handlungsfelder der Heilpädagogik und der Sozialen Arbeit</a:t>
            </a:r>
          </a:p>
          <a:p>
            <a:pPr lvl="1" eaLnBrk="1" hangingPunct="1">
              <a:buClr>
                <a:srgbClr val="92D050"/>
              </a:buClr>
              <a:buFont typeface="Arial" charset="0"/>
              <a:buChar char="•"/>
            </a:pPr>
            <a:r>
              <a:rPr lang="de-DE" altLang="de-DE" sz="1050">
                <a:solidFill>
                  <a:srgbClr val="003366"/>
                </a:solidFill>
                <a:sym typeface="Wingdings" pitchFamily="2" charset="2"/>
              </a:rPr>
              <a:t>Entwicklungsprojekte, die sowohl</a:t>
            </a:r>
            <a:r>
              <a:rPr lang="de-DE" altLang="de-DE" sz="1050" baseline="0">
                <a:solidFill>
                  <a:srgbClr val="003366"/>
                </a:solidFill>
                <a:sym typeface="Wingdings" pitchFamily="2" charset="2"/>
              </a:rPr>
              <a:t> forscherische als auch konzeptionelle Anteile haben können</a:t>
            </a:r>
            <a:endParaRPr lang="de-DE" altLang="de-DE" sz="1050">
              <a:solidFill>
                <a:srgbClr val="003366"/>
              </a:solidFill>
              <a:sym typeface="Wingdings" pitchFamily="2" charset="2"/>
            </a:endParaRPr>
          </a:p>
          <a:p>
            <a:pPr marL="342900" lvl="1" indent="0" eaLnBrk="1" hangingPunct="1">
              <a:buClr>
                <a:srgbClr val="92D050"/>
              </a:buClr>
              <a:buFont typeface="Wingdings"/>
              <a:buNone/>
            </a:pPr>
            <a:r>
              <a:rPr lang="de-DE" altLang="de-DE" sz="1050">
                <a:solidFill>
                  <a:srgbClr val="003366"/>
                </a:solidFill>
                <a:sym typeface="Wingdings" pitchFamily="2" charset="2"/>
              </a:rPr>
              <a:t>	selbstständige Planung &amp; Durchführung</a:t>
            </a:r>
          </a:p>
          <a:p>
            <a:pPr marL="342900" lvl="1" indent="0" eaLnBrk="1" hangingPunct="1">
              <a:buClr>
                <a:srgbClr val="92D050"/>
              </a:buClr>
              <a:buFont typeface="Wingdings"/>
              <a:buNone/>
            </a:pPr>
            <a:endParaRPr lang="de-DE" altLang="de-DE" sz="1050">
              <a:solidFill>
                <a:srgbClr val="003366"/>
              </a:solidFill>
              <a:sym typeface="Wingdings" pitchFamily="2" charset="2"/>
            </a:endParaRPr>
          </a:p>
          <a:p>
            <a:pPr lvl="1" eaLnBrk="1" hangingPunct="1">
              <a:buClr>
                <a:srgbClr val="92D050"/>
              </a:buClr>
              <a:buFont typeface="Arial" panose="020B0604020202020204" pitchFamily="34" charset="0"/>
              <a:buChar char="•"/>
            </a:pPr>
            <a:r>
              <a:rPr lang="de-DE" altLang="de-DE" sz="1050">
                <a:solidFill>
                  <a:srgbClr val="003366"/>
                </a:solidFill>
              </a:rPr>
              <a:t>Beispiele für Lehrforschungsprojekte</a:t>
            </a:r>
          </a:p>
          <a:p>
            <a:pPr lvl="2" eaLnBrk="1" hangingPunct="1">
              <a:buClr>
                <a:srgbClr val="92D050"/>
              </a:buClr>
              <a:buFont typeface="Arial" panose="020B0604020202020204" pitchFamily="34" charset="0"/>
              <a:buChar char="•"/>
            </a:pPr>
            <a:r>
              <a:rPr lang="de-DE" altLang="de-DE" sz="1050">
                <a:solidFill>
                  <a:srgbClr val="003366"/>
                </a:solidFill>
                <a:sym typeface="Wingdings" pitchFamily="2" charset="2"/>
              </a:rPr>
              <a:t>Erhebung des (Fortbildungs-)</a:t>
            </a:r>
            <a:r>
              <a:rPr lang="de-DE" altLang="de-DE" sz="1050" err="1">
                <a:solidFill>
                  <a:srgbClr val="003366"/>
                </a:solidFill>
                <a:sym typeface="Wingdings" pitchFamily="2" charset="2"/>
              </a:rPr>
              <a:t>bedarfs</a:t>
            </a:r>
            <a:r>
              <a:rPr lang="de-DE" altLang="de-DE" sz="1050">
                <a:solidFill>
                  <a:srgbClr val="003366"/>
                </a:solidFill>
                <a:sym typeface="Wingdings" pitchFamily="2" charset="2"/>
              </a:rPr>
              <a:t> zum Thema inklusiver Kinderschutz</a:t>
            </a:r>
          </a:p>
          <a:p>
            <a:pPr lvl="2" eaLnBrk="1" hangingPunct="1">
              <a:buClr>
                <a:srgbClr val="92D050"/>
              </a:buClr>
              <a:buFont typeface="Arial" panose="020B0604020202020204" pitchFamily="34" charset="0"/>
              <a:buChar char="•"/>
            </a:pPr>
            <a:r>
              <a:rPr lang="de-DE" altLang="de-DE" sz="1050">
                <a:solidFill>
                  <a:srgbClr val="003366"/>
                </a:solidFill>
                <a:sym typeface="Wingdings" pitchFamily="2" charset="2"/>
              </a:rPr>
              <a:t>Beteiligung eines Arbeitsbereiches eines Trägers an der Gestaltung inklusiver Angebote im Sozialraum (z.B. zum Thema Freizeitangebote</a:t>
            </a:r>
            <a:r>
              <a:rPr lang="de-DE" altLang="de-DE" sz="1050" baseline="0">
                <a:solidFill>
                  <a:srgbClr val="003366"/>
                </a:solidFill>
                <a:sym typeface="Wingdings" pitchFamily="2" charset="2"/>
              </a:rPr>
              <a:t> für Kinder und Jugendliche)</a:t>
            </a:r>
          </a:p>
          <a:p>
            <a:pPr lvl="2" eaLnBrk="1" hangingPunct="1">
              <a:buClr>
                <a:srgbClr val="92D050"/>
              </a:buClr>
              <a:buFont typeface="Arial" panose="020B0604020202020204" pitchFamily="34" charset="0"/>
              <a:buChar char="•"/>
            </a:pPr>
            <a:r>
              <a:rPr lang="de-DE" altLang="de-DE" sz="1050" baseline="0">
                <a:solidFill>
                  <a:srgbClr val="003366"/>
                </a:solidFill>
                <a:sym typeface="Wingdings" pitchFamily="2" charset="2"/>
              </a:rPr>
              <a:t>Entwicklung einer konzeptionellen Idee wie stationäre Hilfen inklusiv gestaltet werden können (Möglichkeiten und Grenzen…fachliche Weiterentwicklungsbedarfe)</a:t>
            </a:r>
          </a:p>
          <a:p>
            <a:pPr lvl="2" eaLnBrk="1" hangingPunct="1">
              <a:buClr>
                <a:srgbClr val="92D050"/>
              </a:buClr>
              <a:buFont typeface="Arial" panose="020B0604020202020204" pitchFamily="34" charset="0"/>
              <a:buChar char="•"/>
            </a:pPr>
            <a:r>
              <a:rPr lang="de-DE" altLang="de-DE" sz="1050" baseline="0">
                <a:solidFill>
                  <a:srgbClr val="003366"/>
                </a:solidFill>
                <a:sym typeface="Wingdings" pitchFamily="2" charset="2"/>
              </a:rPr>
              <a:t>Unterstützung der Aufbaus interdisziplinärer Netzwerke in Sozialräumen zu ausgewählten Themen (Wie können die Frühen Hilfen inklusiv ausgerichtet werden?)</a:t>
            </a:r>
          </a:p>
          <a:p>
            <a:pPr lvl="2" eaLnBrk="1" hangingPunct="1">
              <a:buClr>
                <a:srgbClr val="92D050"/>
              </a:buClr>
              <a:buFont typeface="Arial" panose="020B0604020202020204" pitchFamily="34" charset="0"/>
              <a:buChar char="•"/>
            </a:pPr>
            <a:r>
              <a:rPr lang="de-DE" altLang="de-DE" sz="1050" baseline="0">
                <a:solidFill>
                  <a:srgbClr val="003366"/>
                </a:solidFill>
                <a:sym typeface="Wingdings" pitchFamily="2" charset="2"/>
              </a:rPr>
              <a:t>Verfahrenslotsen: Wie sollen diese Funktion mit welchen Konsequenzen ausgefüllt werden? Welche Voraussetzungen gehen damit einher auch über die Grenzen eines Jugendamtes hinaus?</a:t>
            </a:r>
            <a:endParaRPr lang="de-DE" altLang="de-DE" sz="1050">
              <a:solidFill>
                <a:srgbClr val="003366"/>
              </a:solidFill>
              <a:sym typeface="Wingdings" pitchFamily="2" charset="2"/>
            </a:endParaRPr>
          </a:p>
          <a:p>
            <a:pPr marL="800100" lvl="1" indent="-457200" eaLnBrk="1" hangingPunct="1">
              <a:buClr>
                <a:srgbClr val="92D050"/>
              </a:buClr>
              <a:buFont typeface="Wingdings"/>
              <a:buChar char="à"/>
            </a:pPr>
            <a:endParaRPr lang="de-DE" altLang="de-DE" sz="3200">
              <a:solidFill>
                <a:srgbClr val="003366"/>
              </a:solidFill>
              <a:sym typeface="Wingdings" pitchFamily="2" charset="2"/>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de-DE" sz="1200">
              <a:solidFill>
                <a:srgbClr val="003366"/>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a:p>
          <a:p>
            <a:endParaRPr lang="de-DE"/>
          </a:p>
        </p:txBody>
      </p:sp>
      <p:sp>
        <p:nvSpPr>
          <p:cNvPr id="4" name="Foliennummernplatzhalter 3"/>
          <p:cNvSpPr>
            <a:spLocks noGrp="1"/>
          </p:cNvSpPr>
          <p:nvPr>
            <p:ph type="sldNum" sz="quarter" idx="5"/>
          </p:nvPr>
        </p:nvSpPr>
        <p:spPr/>
        <p:txBody>
          <a:bodyPr/>
          <a:lstStyle/>
          <a:p>
            <a:fld id="{E3F2421E-2B43-43B8-95AC-2AACC58DA824}" type="slidenum">
              <a:rPr lang="de-DE" smtClean="0"/>
              <a:pPr/>
              <a:t>12</a:t>
            </a:fld>
            <a:endParaRPr lang="de-DE"/>
          </a:p>
        </p:txBody>
      </p:sp>
    </p:spTree>
    <p:extLst>
      <p:ext uri="{BB962C8B-B14F-4D97-AF65-F5344CB8AC3E}">
        <p14:creationId xmlns:p14="http://schemas.microsoft.com/office/powerpoint/2010/main" val="3348479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70175" y="508000"/>
            <a:ext cx="4532313" cy="2551113"/>
          </a:xfrm>
        </p:spPr>
      </p:sp>
      <p:sp>
        <p:nvSpPr>
          <p:cNvPr id="3" name="Notizenplatzhalter 2"/>
          <p:cNvSpPr>
            <a:spLocks noGrp="1"/>
          </p:cNvSpPr>
          <p:nvPr>
            <p:ph type="body" idx="1"/>
          </p:nvPr>
        </p:nvSpPr>
        <p:spPr/>
        <p:txBody>
          <a:bodyPr/>
          <a:lstStyle/>
          <a:p>
            <a:pPr>
              <a:lnSpc>
                <a:spcPct val="150000"/>
              </a:lnSpc>
              <a:buClr>
                <a:srgbClr val="92B737"/>
              </a:buClr>
            </a:pPr>
            <a:r>
              <a:rPr lang="de-DE"/>
              <a:t>Beispiele aus den vergangenen Jahren: </a:t>
            </a:r>
          </a:p>
          <a:p>
            <a:pPr marL="169324" indent="-169324" defTabSz="903061">
              <a:lnSpc>
                <a:spcPct val="150000"/>
              </a:lnSpc>
              <a:buClr>
                <a:srgbClr val="92B737"/>
              </a:buClr>
              <a:buFont typeface="Arial" panose="020B0604020202020204" pitchFamily="34" charset="0"/>
              <a:buChar char="•"/>
              <a:defRPr/>
            </a:pPr>
            <a:r>
              <a:rPr lang="de-DE">
                <a:latin typeface="Arial" panose="020B0604020202020204" pitchFamily="34" charset="0"/>
                <a:cs typeface="Arial" panose="020B0604020202020204" pitchFamily="34" charset="0"/>
              </a:rPr>
              <a:t>Sozialräumliche Orte für das inklusive Erleben von Freizeit</a:t>
            </a:r>
            <a:endParaRPr lang="de-DE"/>
          </a:p>
          <a:p>
            <a:pPr marL="169324" indent="-169324" defTabSz="903061">
              <a:lnSpc>
                <a:spcPct val="150000"/>
              </a:lnSpc>
              <a:buClr>
                <a:srgbClr val="92B737"/>
              </a:buClr>
              <a:buFont typeface="Arial" panose="020B0604020202020204" pitchFamily="34" charset="0"/>
              <a:buChar char="•"/>
              <a:defRPr/>
            </a:pPr>
            <a:r>
              <a:rPr lang="de-DE">
                <a:latin typeface="Arial" panose="020B0604020202020204" pitchFamily="34" charset="0"/>
                <a:cs typeface="Arial" panose="020B0604020202020204" pitchFamily="34" charset="0"/>
              </a:rPr>
              <a:t>Perspektiven für Care </a:t>
            </a:r>
            <a:r>
              <a:rPr lang="de-DE" err="1">
                <a:latin typeface="Arial" panose="020B0604020202020204" pitchFamily="34" charset="0"/>
                <a:cs typeface="Arial" panose="020B0604020202020204" pitchFamily="34" charset="0"/>
              </a:rPr>
              <a:t>Leaver</a:t>
            </a:r>
            <a:r>
              <a:rPr lang="de-DE">
                <a:latin typeface="Arial" panose="020B0604020202020204" pitchFamily="34" charset="0"/>
                <a:cs typeface="Arial" panose="020B0604020202020204" pitchFamily="34" charset="0"/>
              </a:rPr>
              <a:t> </a:t>
            </a:r>
          </a:p>
          <a:p>
            <a:pPr marL="169324" indent="-169324" defTabSz="903061">
              <a:lnSpc>
                <a:spcPct val="150000"/>
              </a:lnSpc>
              <a:buClr>
                <a:srgbClr val="92B737"/>
              </a:buClr>
              <a:buFont typeface="Arial" panose="020B0604020202020204" pitchFamily="34" charset="0"/>
              <a:buChar char="•"/>
              <a:defRPr/>
            </a:pPr>
            <a:r>
              <a:rPr lang="de-DE">
                <a:latin typeface="Arial" panose="020B0604020202020204" pitchFamily="34" charset="0"/>
                <a:cs typeface="Arial" panose="020B0604020202020204" pitchFamily="34" charset="0"/>
              </a:rPr>
              <a:t>Palliative Care für Menschen mit Behinderung – Anforderungen aus Sicht von </a:t>
            </a:r>
            <a:r>
              <a:rPr lang="de-DE" err="1">
                <a:latin typeface="Arial" panose="020B0604020202020204" pitchFamily="34" charset="0"/>
                <a:cs typeface="Arial" panose="020B0604020202020204" pitchFamily="34" charset="0"/>
              </a:rPr>
              <a:t>Bewohner:innen</a:t>
            </a:r>
            <a:r>
              <a:rPr lang="de-DE">
                <a:latin typeface="Arial" panose="020B0604020202020204" pitchFamily="34" charset="0"/>
                <a:cs typeface="Arial" panose="020B0604020202020204" pitchFamily="34" charset="0"/>
              </a:rPr>
              <a:t> besonderer Wohnformen</a:t>
            </a:r>
          </a:p>
          <a:p>
            <a:pPr marL="169324" indent="-169324" defTabSz="903061">
              <a:lnSpc>
                <a:spcPct val="150000"/>
              </a:lnSpc>
              <a:buClr>
                <a:srgbClr val="92B737"/>
              </a:buClr>
              <a:buFont typeface="Arial" panose="020B0604020202020204" pitchFamily="34" charset="0"/>
              <a:buChar char="•"/>
              <a:defRPr/>
            </a:pPr>
            <a:r>
              <a:rPr lang="de-DE">
                <a:latin typeface="Arial" panose="020B0604020202020204" pitchFamily="34" charset="0"/>
                <a:cs typeface="Arial" panose="020B0604020202020204" pitchFamily="34" charset="0"/>
              </a:rPr>
              <a:t>Sozialraumanalyse zu Aneignungsmöglichkeiten von Jugendlichen </a:t>
            </a:r>
          </a:p>
          <a:p>
            <a:pPr marL="169324" indent="-169324" defTabSz="903061">
              <a:lnSpc>
                <a:spcPct val="150000"/>
              </a:lnSpc>
              <a:buClr>
                <a:srgbClr val="92B737"/>
              </a:buClr>
              <a:buFont typeface="Arial" panose="020B0604020202020204" pitchFamily="34" charset="0"/>
              <a:buChar char="•"/>
              <a:defRPr/>
            </a:pPr>
            <a:r>
              <a:rPr lang="de-DE">
                <a:latin typeface="Arial" panose="020B0604020202020204" pitchFamily="34" charset="0"/>
                <a:cs typeface="Arial" panose="020B0604020202020204" pitchFamily="34" charset="0"/>
              </a:rPr>
              <a:t>Bedarfe älter werdender Menschen mit psychischen Erkrankungen in stationären Einrichtungen</a:t>
            </a:r>
          </a:p>
          <a:p>
            <a:pPr marL="169324" indent="-169324" defTabSz="903061">
              <a:lnSpc>
                <a:spcPct val="150000"/>
              </a:lnSpc>
              <a:buClr>
                <a:srgbClr val="92B737"/>
              </a:buClr>
              <a:buFont typeface="Arial" panose="020B0604020202020204" pitchFamily="34" charset="0"/>
              <a:buChar char="•"/>
              <a:defRPr/>
            </a:pPr>
            <a:endParaRPr lang="de-DE">
              <a:latin typeface="Arial" panose="020B0604020202020204" pitchFamily="34" charset="0"/>
              <a:cs typeface="Arial" panose="020B0604020202020204" pitchFamily="34" charset="0"/>
            </a:endParaRPr>
          </a:p>
          <a:p>
            <a:pPr marL="169324" indent="-169324" defTabSz="903061">
              <a:lnSpc>
                <a:spcPct val="150000"/>
              </a:lnSpc>
              <a:buClr>
                <a:srgbClr val="92B737"/>
              </a:buClr>
              <a:buFont typeface="Arial" panose="020B0604020202020204" pitchFamily="34" charset="0"/>
              <a:buChar char="•"/>
              <a:defRPr/>
            </a:pPr>
            <a:endParaRPr lang="de-DE">
              <a:latin typeface="Arial" panose="020B0604020202020204" pitchFamily="34" charset="0"/>
              <a:cs typeface="Arial" panose="020B0604020202020204" pitchFamily="34" charset="0"/>
            </a:endParaRPr>
          </a:p>
          <a:p>
            <a:endParaRPr lang="de-DE"/>
          </a:p>
        </p:txBody>
      </p:sp>
      <p:sp>
        <p:nvSpPr>
          <p:cNvPr id="4" name="Foliennummernplatzhalter 3"/>
          <p:cNvSpPr>
            <a:spLocks noGrp="1"/>
          </p:cNvSpPr>
          <p:nvPr>
            <p:ph type="sldNum" sz="quarter" idx="10"/>
          </p:nvPr>
        </p:nvSpPr>
        <p:spPr/>
        <p:txBody>
          <a:bodyPr/>
          <a:lstStyle/>
          <a:p>
            <a:fld id="{DDDE89A2-91A5-496C-AC82-49599458F2A9}" type="slidenum">
              <a:rPr lang="de-DE" altLang="de-DE" smtClean="0"/>
              <a:pPr/>
              <a:t>13</a:t>
            </a:fld>
            <a:endParaRPr lang="de-DE" altLang="de-DE"/>
          </a:p>
        </p:txBody>
      </p:sp>
    </p:spTree>
    <p:extLst>
      <p:ext uri="{BB962C8B-B14F-4D97-AF65-F5344CB8AC3E}">
        <p14:creationId xmlns:p14="http://schemas.microsoft.com/office/powerpoint/2010/main" val="3796447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6.emf"/><Relationship Id="rId5" Type="http://schemas.openxmlformats.org/officeDocument/2006/relationships/image" Target="../media/image8.pn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22.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23.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24.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25.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26.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27.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28.xml"/><Relationship Id="rId6" Type="http://schemas.openxmlformats.org/officeDocument/2006/relationships/image" Target="../media/image6.emf"/><Relationship Id="rId5" Type="http://schemas.openxmlformats.org/officeDocument/2006/relationships/image" Target="../media/image8.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6.emf"/><Relationship Id="rId5" Type="http://schemas.openxmlformats.org/officeDocument/2006/relationships/image" Target="../media/image8.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742E7D71-D5BD-48C6-87A9-6521266E4A46}"/>
              </a:ext>
            </a:extLst>
          </p:cNvPr>
          <p:cNvGraphicFramePr>
            <a:graphicFrameLocks noChangeAspect="1"/>
          </p:cNvGraphicFramePr>
          <p:nvPr userDrawn="1">
            <p:custDataLst>
              <p:tags r:id="rId1"/>
            </p:custDataLst>
            <p:extLst>
              <p:ext uri="{D42A27DB-BD31-4B8C-83A1-F6EECF244321}">
                <p14:modId xmlns:p14="http://schemas.microsoft.com/office/powerpoint/2010/main" val="4183289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13" name="Object 12" hidden="1">
                        <a:extLst>
                          <a:ext uri="{FF2B5EF4-FFF2-40B4-BE49-F238E27FC236}">
                            <a16:creationId xmlns:a16="http://schemas.microsoft.com/office/drawing/2014/main" id="{742E7D71-D5BD-48C6-87A9-6521266E4A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E462503-F07C-4E47-B424-DF8004B3A13F}"/>
              </a:ext>
            </a:extLst>
          </p:cNvPr>
          <p:cNvSpPr>
            <a:spLocks noGrp="1"/>
          </p:cNvSpPr>
          <p:nvPr>
            <p:ph type="ctrTitle" hasCustomPrompt="1"/>
          </p:nvPr>
        </p:nvSpPr>
        <p:spPr bwMode="gray">
          <a:xfrm>
            <a:off x="1512000" y="2894470"/>
            <a:ext cx="9468000" cy="1828193"/>
          </a:xfrm>
        </p:spPr>
        <p:txBody>
          <a:bodyPr vert="horz" anchor="b"/>
          <a:lstStyle>
            <a:lvl1pPr algn="l" rtl="0">
              <a:defRPr sz="4400">
                <a:latin typeface="+mj-lt"/>
                <a:ea typeface="+mj-ea"/>
                <a:cs typeface="+mj-cs"/>
              </a:defRPr>
            </a:lvl1pPr>
          </a:lstStyle>
          <a:p>
            <a:r>
              <a:rPr lang="de-DE"/>
              <a:t>Titelseite</a:t>
            </a:r>
            <a:br>
              <a:rPr lang="de-DE"/>
            </a:br>
            <a:r>
              <a:rPr lang="de-DE"/>
              <a:t>Hier klicken, um Titel anzupassen </a:t>
            </a:r>
            <a:br>
              <a:rPr lang="de-DE"/>
            </a:br>
            <a:r>
              <a:rPr lang="de-DE"/>
              <a:t>(max. 3-zeilig)</a:t>
            </a:r>
          </a:p>
        </p:txBody>
      </p:sp>
      <p:sp>
        <p:nvSpPr>
          <p:cNvPr id="3" name="Subtitle 2">
            <a:extLst>
              <a:ext uri="{FF2B5EF4-FFF2-40B4-BE49-F238E27FC236}">
                <a16:creationId xmlns:a16="http://schemas.microsoft.com/office/drawing/2014/main" id="{C8F306B5-2620-414B-B8FD-DDA7CABA8588}"/>
              </a:ext>
            </a:extLst>
          </p:cNvPr>
          <p:cNvSpPr>
            <a:spLocks noGrp="1"/>
          </p:cNvSpPr>
          <p:nvPr>
            <p:ph type="subTitle" idx="1" hasCustomPrompt="1"/>
          </p:nvPr>
        </p:nvSpPr>
        <p:spPr bwMode="gray">
          <a:xfrm>
            <a:off x="1512000" y="5040000"/>
            <a:ext cx="9468000" cy="276999"/>
          </a:xfrm>
        </p:spPr>
        <p:txBody>
          <a:bodyPr/>
          <a:lstStyle>
            <a:lvl1pPr marL="0" indent="0" algn="l" rtl="0">
              <a:spcBef>
                <a:spcPts val="0"/>
              </a:spcBef>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Hier klicken, um Untertitel anzupassen</a:t>
            </a:r>
          </a:p>
        </p:txBody>
      </p:sp>
      <p:sp>
        <p:nvSpPr>
          <p:cNvPr id="29" name="Footer Placeholder 28">
            <a:extLst>
              <a:ext uri="{FF2B5EF4-FFF2-40B4-BE49-F238E27FC236}">
                <a16:creationId xmlns:a16="http://schemas.microsoft.com/office/drawing/2014/main" id="{6BD8388A-154F-4A26-AE37-A880C7F72261}"/>
              </a:ext>
            </a:extLst>
          </p:cNvPr>
          <p:cNvSpPr>
            <a:spLocks noGrp="1"/>
          </p:cNvSpPr>
          <p:nvPr>
            <p:ph type="ftr" sz="quarter" idx="10"/>
          </p:nvPr>
        </p:nvSpPr>
        <p:spPr bwMode="gray">
          <a:xfrm>
            <a:off x="1512000" y="6516000"/>
            <a:ext cx="10440000" cy="138499"/>
          </a:xfrm>
        </p:spPr>
        <p:txBody>
          <a:bodyPr/>
          <a:lstStyle>
            <a:lvl1pPr rtl="0">
              <a:defRPr>
                <a:latin typeface="+mn-lt"/>
                <a:ea typeface="+mn-ea"/>
                <a:cs typeface="+mn-cs"/>
              </a:defRPr>
            </a:lvl1pPr>
          </a:lstStyle>
          <a:p>
            <a:r>
              <a:rPr lang="de-DE"/>
              <a:t>Informationsveranstaltung zu den Masterstudiengängen der katho am Standort Münster </a:t>
            </a:r>
          </a:p>
        </p:txBody>
      </p:sp>
      <p:pic>
        <p:nvPicPr>
          <p:cNvPr id="8" name="Picture 7">
            <a:extLst>
              <a:ext uri="{FF2B5EF4-FFF2-40B4-BE49-F238E27FC236}">
                <a16:creationId xmlns:a16="http://schemas.microsoft.com/office/drawing/2014/main" id="{4F5C4A63-FAC7-405B-8FA4-5F521888CA6F}"/>
              </a:ext>
            </a:extLst>
          </p:cNvPr>
          <p:cNvPicPr>
            <a:picLocks noChangeAspect="1"/>
          </p:cNvPicPr>
          <p:nvPr userDrawn="1"/>
        </p:nvPicPr>
        <p:blipFill>
          <a:blip r:embed="rId5"/>
          <a:stretch>
            <a:fillRect/>
          </a:stretch>
        </p:blipFill>
        <p:spPr>
          <a:xfrm>
            <a:off x="1532030" y="1085832"/>
            <a:ext cx="3363468" cy="1146048"/>
          </a:xfrm>
          <a:prstGeom prst="rect">
            <a:avLst/>
          </a:prstGeom>
        </p:spPr>
      </p:pic>
      <p:pic>
        <p:nvPicPr>
          <p:cNvPr id="5" name="Picture 4">
            <a:extLst>
              <a:ext uri="{FF2B5EF4-FFF2-40B4-BE49-F238E27FC236}">
                <a16:creationId xmlns:a16="http://schemas.microsoft.com/office/drawing/2014/main" id="{8BD79402-D23E-4B1D-9210-EBEEA4C9658D}"/>
              </a:ext>
            </a:extLst>
          </p:cNvPr>
          <p:cNvPicPr>
            <a:picLocks noChangeAspect="1"/>
          </p:cNvPicPr>
          <p:nvPr userDrawn="1"/>
        </p:nvPicPr>
        <p:blipFill>
          <a:blip r:embed="rId6"/>
          <a:stretch>
            <a:fillRect/>
          </a:stretch>
        </p:blipFill>
        <p:spPr>
          <a:xfrm>
            <a:off x="9532999" y="1882193"/>
            <a:ext cx="1459992" cy="252984"/>
          </a:xfrm>
          <a:prstGeom prst="rect">
            <a:avLst/>
          </a:prstGeom>
        </p:spPr>
      </p:pic>
    </p:spTree>
    <p:extLst>
      <p:ext uri="{BB962C8B-B14F-4D97-AF65-F5344CB8AC3E}">
        <p14:creationId xmlns:p14="http://schemas.microsoft.com/office/powerpoint/2010/main" val="1866673666"/>
      </p:ext>
    </p:extLst>
  </p:cSld>
  <p:clrMapOvr>
    <a:masterClrMapping/>
  </p:clrMapOvr>
  <p:extLst>
    <p:ext uri="{DCECCB84-F9BA-43D5-87BE-67443E8EF086}">
      <p15:sldGuideLst xmlns:p15="http://schemas.microsoft.com/office/powerpoint/2012/main">
        <p15:guide id="1" pos="950">
          <p15:clr>
            <a:srgbClr val="FBAE40"/>
          </p15:clr>
        </p15:guide>
        <p15:guide id="2" orient="horz" pos="3173" userDrawn="1">
          <p15:clr>
            <a:srgbClr val="FBAE40"/>
          </p15:clr>
        </p15:guide>
        <p15:guide id="3" orient="horz" pos="2975">
          <p15:clr>
            <a:srgbClr val="FBAE40"/>
          </p15:clr>
        </p15:guide>
        <p15:guide id="4" orient="horz" pos="419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Inhalt mit Untertitel">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FEC9CA-EC41-4A61-BF72-94584C410235}"/>
              </a:ext>
            </a:extLst>
          </p:cNvPr>
          <p:cNvGraphicFramePr>
            <a:graphicFrameLocks noChangeAspect="1"/>
          </p:cNvGraphicFramePr>
          <p:nvPr userDrawn="1">
            <p:custDataLst>
              <p:tags r:id="rId1"/>
            </p:custDataLst>
            <p:extLst>
              <p:ext uri="{D42A27DB-BD31-4B8C-83A1-F6EECF244321}">
                <p14:modId xmlns:p14="http://schemas.microsoft.com/office/powerpoint/2010/main" val="3505229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21" name="Object 20" hidden="1">
                        <a:extLst>
                          <a:ext uri="{FF2B5EF4-FFF2-40B4-BE49-F238E27FC236}">
                            <a16:creationId xmlns:a16="http://schemas.microsoft.com/office/drawing/2014/main" id="{49FEC9CA-EC41-4A61-BF72-94584C4102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91454D-0275-4E6C-A608-0C014A828BDD}"/>
              </a:ext>
            </a:extLst>
          </p:cNvPr>
          <p:cNvSpPr>
            <a:spLocks noGrp="1"/>
          </p:cNvSpPr>
          <p:nvPr>
            <p:ph type="title" hasCustomPrompt="1"/>
          </p:nvPr>
        </p:nvSpPr>
        <p:spPr bwMode="gray">
          <a:xfrm>
            <a:off x="358050" y="752267"/>
            <a:ext cx="11484000" cy="664797"/>
          </a:xfrm>
        </p:spPr>
        <p:txBody>
          <a:bodyPr vert="horz"/>
          <a:lstStyle>
            <a:lvl1pPr rtl="0">
              <a:defRPr b="0">
                <a:latin typeface="+mj-lt"/>
                <a:ea typeface="+mj-ea"/>
                <a:cs typeface="+mj-cs"/>
              </a:defRPr>
            </a:lvl1pPr>
          </a:lstStyle>
          <a:p>
            <a:r>
              <a:rPr lang="de-DE"/>
              <a:t>Ein Inhalt mit Untertitel</a:t>
            </a:r>
            <a:br>
              <a:rPr lang="de-DE"/>
            </a:br>
            <a:r>
              <a:rPr lang="de-DE"/>
              <a:t>Hier klicken, um Überschrift anzupassen (max. 2-zeilig)</a:t>
            </a:r>
          </a:p>
        </p:txBody>
      </p:sp>
      <p:sp>
        <p:nvSpPr>
          <p:cNvPr id="3" name="Content Placeholder 2">
            <a:extLst>
              <a:ext uri="{FF2B5EF4-FFF2-40B4-BE49-F238E27FC236}">
                <a16:creationId xmlns:a16="http://schemas.microsoft.com/office/drawing/2014/main" id="{01FF7529-BE97-4D9B-81C4-A91E80A02033}"/>
              </a:ext>
            </a:extLst>
          </p:cNvPr>
          <p:cNvSpPr>
            <a:spLocks noGrp="1"/>
          </p:cNvSpPr>
          <p:nvPr>
            <p:ph idx="1" hasCustomPrompt="1"/>
          </p:nvPr>
        </p:nvSpPr>
        <p:spPr bwMode="gray">
          <a:xfrm>
            <a:off x="358050" y="2160000"/>
            <a:ext cx="11484000" cy="3600000"/>
          </a:xfrm>
        </p:spPr>
        <p:txBody>
          <a:bodyPr>
            <a:noAutofit/>
          </a:bodyPr>
          <a:lstStyle>
            <a:lvl1pPr rtl="0">
              <a:spcBef>
                <a:spcPts val="1200"/>
              </a:spcBef>
              <a:defRPr>
                <a:latin typeface="+mn-lt"/>
                <a:ea typeface="+mn-ea"/>
                <a:cs typeface="+mn-cs"/>
              </a:defRPr>
            </a:lvl1pPr>
            <a:lvl2pPr rtl="0">
              <a:defRPr>
                <a:latin typeface="+mn-lt"/>
                <a:ea typeface="+mn-ea"/>
                <a:cs typeface="+mn-cs"/>
              </a:defRPr>
            </a:lvl2pPr>
            <a:lvl3pPr rtl="0">
              <a:defRPr sz="1600">
                <a:latin typeface="+mn-lt"/>
                <a:ea typeface="+mn-ea"/>
                <a:cs typeface="+mn-cs"/>
              </a:defRPr>
            </a:lvl3pPr>
            <a:lvl4pPr rtl="0">
              <a:defRPr sz="1600">
                <a:latin typeface="+mn-lt"/>
                <a:ea typeface="+mn-ea"/>
                <a:cs typeface="+mn-cs"/>
              </a:defRPr>
            </a:lvl4pPr>
            <a:lvl5pPr rtl="0">
              <a:spcBef>
                <a:spcPts val="0"/>
              </a:spcBef>
              <a:defRPr sz="1400">
                <a:latin typeface="+mn-lt"/>
                <a:ea typeface="+mn-ea"/>
                <a:cs typeface="+mn-cs"/>
              </a:defRPr>
            </a:lvl5pPr>
          </a:lstStyle>
          <a:p>
            <a:r>
              <a:rPr lang="de-DE"/>
              <a:t>Textebene 1</a:t>
            </a:r>
          </a:p>
          <a:p>
            <a:pPr lvl="1"/>
            <a:r>
              <a:rPr lang="de-DE"/>
              <a:t>Textebene 2</a:t>
            </a:r>
          </a:p>
          <a:p>
            <a:pPr lvl="2"/>
            <a:r>
              <a:rPr lang="de-DE"/>
              <a:t>Textebene 3</a:t>
            </a:r>
          </a:p>
          <a:p>
            <a:pPr lvl="3"/>
            <a:r>
              <a:rPr lang="de-DE"/>
              <a:t>Textebene 4</a:t>
            </a:r>
          </a:p>
          <a:p>
            <a:pPr lvl="4"/>
            <a:r>
              <a:rPr lang="de-DE"/>
              <a:t>Textebene 5</a:t>
            </a:r>
          </a:p>
        </p:txBody>
      </p:sp>
      <p:sp>
        <p:nvSpPr>
          <p:cNvPr id="8" name="Text Placeholder 7">
            <a:extLst>
              <a:ext uri="{FF2B5EF4-FFF2-40B4-BE49-F238E27FC236}">
                <a16:creationId xmlns:a16="http://schemas.microsoft.com/office/drawing/2014/main" id="{94E80936-E5EE-4025-B7B9-80EA9292006A}"/>
              </a:ext>
            </a:extLst>
          </p:cNvPr>
          <p:cNvSpPr>
            <a:spLocks noGrp="1"/>
          </p:cNvSpPr>
          <p:nvPr>
            <p:ph type="body" sz="quarter" idx="13" hasCustomPrompt="1"/>
          </p:nvPr>
        </p:nvSpPr>
        <p:spPr bwMode="gray">
          <a:xfrm>
            <a:off x="358050" y="1620000"/>
            <a:ext cx="11484000" cy="249299"/>
          </a:xfrm>
        </p:spPr>
        <p:txBody>
          <a:bodyPr>
            <a:spAutoFit/>
          </a:bodyPr>
          <a:lstStyle>
            <a:lvl1pPr rtl="0">
              <a:spcBef>
                <a:spcPts val="0"/>
              </a:spcBef>
              <a:defRPr b="1">
                <a:solidFill>
                  <a:schemeClr val="tx2"/>
                </a:solidFill>
                <a:latin typeface="+mn-lt"/>
                <a:ea typeface="+mn-ea"/>
                <a:cs typeface="+mn-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Hier klicken, um Untertitel anzupassen (max. 2-zeilig)</a:t>
            </a:r>
          </a:p>
        </p:txBody>
      </p:sp>
      <p:sp>
        <p:nvSpPr>
          <p:cNvPr id="18" name="Footer Placeholder 4">
            <a:extLst>
              <a:ext uri="{FF2B5EF4-FFF2-40B4-BE49-F238E27FC236}">
                <a16:creationId xmlns:a16="http://schemas.microsoft.com/office/drawing/2014/main" id="{D7149676-1D16-478B-9BA5-4A55C2CA4FB3}"/>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19" name="Slide Number Placeholder 5">
            <a:extLst>
              <a:ext uri="{FF2B5EF4-FFF2-40B4-BE49-F238E27FC236}">
                <a16:creationId xmlns:a16="http://schemas.microsoft.com/office/drawing/2014/main" id="{E6C12ADF-9CE7-474E-B6CC-C18E3B1B54D4}"/>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defRPr sz="1000">
                <a:solidFill>
                  <a:schemeClr val="accent1"/>
                </a:solidFill>
                <a:latin typeface="+mn-lt"/>
                <a:ea typeface="+mn-ea"/>
                <a:cs typeface="+mn-cs"/>
              </a:defRPr>
            </a:lvl1pPr>
          </a:lstStyle>
          <a:p>
            <a:fld id="{3D23FD3E-EA92-4EF9-B826-0F4AC5D6052A}" type="slidenum">
              <a:rPr lang="de-DE" smtClean="0"/>
              <a:pPr/>
              <a:t>‹Nr.›</a:t>
            </a:fld>
            <a:endParaRPr lang="de-DE"/>
          </a:p>
        </p:txBody>
      </p:sp>
      <p:sp>
        <p:nvSpPr>
          <p:cNvPr id="44" name="Text Placeholder 43">
            <a:extLst>
              <a:ext uri="{FF2B5EF4-FFF2-40B4-BE49-F238E27FC236}">
                <a16:creationId xmlns:a16="http://schemas.microsoft.com/office/drawing/2014/main" id="{F23AA51D-6C77-4DF9-9D53-493A89AC8978}"/>
              </a:ext>
            </a:extLst>
          </p:cNvPr>
          <p:cNvSpPr>
            <a:spLocks noGrp="1"/>
          </p:cNvSpPr>
          <p:nvPr>
            <p:ph type="body" sz="quarter" idx="14" hasCustomPrompt="1"/>
          </p:nvPr>
        </p:nvSpPr>
        <p:spPr bwMode="gray">
          <a:xfrm>
            <a:off x="358050" y="5904000"/>
            <a:ext cx="11484000" cy="302647"/>
          </a:xfrm>
        </p:spPr>
        <p:txBody>
          <a:bodyPr anchor="b"/>
          <a:lstStyle>
            <a:lvl1pPr marL="0" indent="0" rtl="0">
              <a:spcBef>
                <a:spcPts val="200"/>
              </a:spcBef>
              <a:buFont typeface="Arial" panose="020B0604020202020204" pitchFamily="34" charset="0"/>
              <a:buNone/>
              <a:defRPr sz="1000">
                <a:solidFill>
                  <a:schemeClr val="tx2"/>
                </a:solidFill>
                <a:latin typeface="+mn-lt"/>
                <a:ea typeface="+mn-ea"/>
                <a:cs typeface="+mn-cs"/>
              </a:defRPr>
            </a:lvl1pPr>
          </a:lstStyle>
          <a:p>
            <a:pPr lvl="0"/>
            <a:r>
              <a:rPr lang="de-DE"/>
              <a:t>* Hier klicken, um Fußnoten einzutragen</a:t>
            </a:r>
          </a:p>
          <a:p>
            <a:pPr lvl="0"/>
            <a:r>
              <a:rPr lang="de-DE"/>
              <a:t>** Fußnote 2</a:t>
            </a:r>
          </a:p>
        </p:txBody>
      </p:sp>
    </p:spTree>
    <p:extLst>
      <p:ext uri="{BB962C8B-B14F-4D97-AF65-F5344CB8AC3E}">
        <p14:creationId xmlns:p14="http://schemas.microsoft.com/office/powerpoint/2010/main" val="1286326386"/>
      </p:ext>
    </p:extLst>
  </p:cSld>
  <p:clrMapOvr>
    <a:masterClrMapping/>
  </p:clrMapOvr>
  <p:extLst>
    <p:ext uri="{DCECCB84-F9BA-43D5-87BE-67443E8EF086}">
      <p15:sldGuideLst xmlns:p15="http://schemas.microsoft.com/office/powerpoint/2012/main">
        <p15:guide id="3" orient="horz" pos="684">
          <p15:clr>
            <a:srgbClr val="FBAE40"/>
          </p15:clr>
        </p15:guide>
        <p15:guide id="4" orient="horz" pos="1019">
          <p15:clr>
            <a:srgbClr val="FBAE40"/>
          </p15:clr>
        </p15:guide>
        <p15:guide id="5" orient="horz" pos="1361">
          <p15:clr>
            <a:srgbClr val="FBAE40"/>
          </p15:clr>
        </p15:guide>
        <p15:guide id="6" orient="horz" pos="3629">
          <p15:clr>
            <a:srgbClr val="FBAE40"/>
          </p15:clr>
        </p15:guide>
        <p15:guide id="7" orient="horz" pos="4193">
          <p15:clr>
            <a:srgbClr val="FBAE40"/>
          </p15:clr>
        </p15:guide>
        <p15:guide id="8" pos="7460">
          <p15:clr>
            <a:srgbClr val="FBAE40"/>
          </p15:clr>
        </p15:guide>
        <p15:guide id="9" pos="224">
          <p15:clr>
            <a:srgbClr val="FBAE40"/>
          </p15:clr>
        </p15:guide>
        <p15:guide id="10" orient="horz" pos="391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nhalte mit Untertitel">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FEC9CA-EC41-4A61-BF72-94584C410235}"/>
              </a:ext>
            </a:extLst>
          </p:cNvPr>
          <p:cNvGraphicFramePr>
            <a:graphicFrameLocks noChangeAspect="1"/>
          </p:cNvGraphicFramePr>
          <p:nvPr userDrawn="1">
            <p:custDataLst>
              <p:tags r:id="rId1"/>
            </p:custDataLst>
            <p:extLst>
              <p:ext uri="{D42A27DB-BD31-4B8C-83A1-F6EECF244321}">
                <p14:modId xmlns:p14="http://schemas.microsoft.com/office/powerpoint/2010/main" val="3535766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21" name="Object 20" hidden="1">
                        <a:extLst>
                          <a:ext uri="{FF2B5EF4-FFF2-40B4-BE49-F238E27FC236}">
                            <a16:creationId xmlns:a16="http://schemas.microsoft.com/office/drawing/2014/main" id="{49FEC9CA-EC41-4A61-BF72-94584C4102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91454D-0275-4E6C-A608-0C014A828BDD}"/>
              </a:ext>
            </a:extLst>
          </p:cNvPr>
          <p:cNvSpPr>
            <a:spLocks noGrp="1"/>
          </p:cNvSpPr>
          <p:nvPr>
            <p:ph type="title" hasCustomPrompt="1"/>
          </p:nvPr>
        </p:nvSpPr>
        <p:spPr bwMode="gray">
          <a:xfrm>
            <a:off x="358050" y="752267"/>
            <a:ext cx="11484000" cy="664797"/>
          </a:xfrm>
        </p:spPr>
        <p:txBody>
          <a:bodyPr vert="horz"/>
          <a:lstStyle>
            <a:lvl1pPr rtl="0">
              <a:defRPr>
                <a:latin typeface="+mj-lt"/>
                <a:ea typeface="+mj-ea"/>
                <a:cs typeface="+mj-cs"/>
              </a:defRPr>
            </a:lvl1pPr>
          </a:lstStyle>
          <a:p>
            <a:r>
              <a:rPr lang="de-DE"/>
              <a:t>Zwei Inhalte mit Untertitel</a:t>
            </a:r>
            <a:br>
              <a:rPr lang="de-DE"/>
            </a:br>
            <a:r>
              <a:rPr lang="de-DE"/>
              <a:t>Hier klicken, um Überschrift anzupassen (max. 2-zeilig)</a:t>
            </a:r>
          </a:p>
        </p:txBody>
      </p:sp>
      <p:sp>
        <p:nvSpPr>
          <p:cNvPr id="3" name="Content Placeholder 2">
            <a:extLst>
              <a:ext uri="{FF2B5EF4-FFF2-40B4-BE49-F238E27FC236}">
                <a16:creationId xmlns:a16="http://schemas.microsoft.com/office/drawing/2014/main" id="{01FF7529-BE97-4D9B-81C4-A91E80A02033}"/>
              </a:ext>
            </a:extLst>
          </p:cNvPr>
          <p:cNvSpPr>
            <a:spLocks noGrp="1"/>
          </p:cNvSpPr>
          <p:nvPr>
            <p:ph idx="1" hasCustomPrompt="1"/>
          </p:nvPr>
        </p:nvSpPr>
        <p:spPr bwMode="gray">
          <a:xfrm>
            <a:off x="358050" y="2160000"/>
            <a:ext cx="5580000" cy="3600000"/>
          </a:xfrm>
        </p:spPr>
        <p:txBody>
          <a:bodyPr>
            <a:noAutofit/>
          </a:bodyPr>
          <a:lstStyle>
            <a:lvl1pPr rtl="0">
              <a:spcBef>
                <a:spcPts val="1200"/>
              </a:spcBef>
              <a:defRPr>
                <a:latin typeface="+mn-lt"/>
                <a:ea typeface="+mn-ea"/>
                <a:cs typeface="+mn-cs"/>
              </a:defRPr>
            </a:lvl1pPr>
            <a:lvl2pPr rtl="0">
              <a:defRPr>
                <a:latin typeface="+mn-lt"/>
                <a:ea typeface="+mn-ea"/>
                <a:cs typeface="+mn-cs"/>
              </a:defRPr>
            </a:lvl2pPr>
            <a:lvl3pPr rtl="0">
              <a:defRPr sz="1600">
                <a:latin typeface="+mn-lt"/>
                <a:ea typeface="+mn-ea"/>
                <a:cs typeface="+mn-cs"/>
              </a:defRPr>
            </a:lvl3pPr>
            <a:lvl4pPr rtl="0">
              <a:defRPr sz="1600">
                <a:latin typeface="+mn-lt"/>
                <a:ea typeface="+mn-ea"/>
                <a:cs typeface="+mn-cs"/>
              </a:defRPr>
            </a:lvl4pPr>
            <a:lvl5pPr rtl="0">
              <a:spcBef>
                <a:spcPts val="0"/>
              </a:spcBef>
              <a:defRPr sz="1400">
                <a:latin typeface="+mn-lt"/>
                <a:ea typeface="+mn-ea"/>
                <a:cs typeface="+mn-cs"/>
              </a:defRPr>
            </a:lvl5pPr>
          </a:lstStyle>
          <a:p>
            <a:r>
              <a:rPr lang="de-DE"/>
              <a:t>Textebene 1</a:t>
            </a:r>
          </a:p>
          <a:p>
            <a:pPr lvl="1"/>
            <a:r>
              <a:rPr lang="de-DE"/>
              <a:t>Textebene 2</a:t>
            </a:r>
          </a:p>
          <a:p>
            <a:pPr lvl="2"/>
            <a:r>
              <a:rPr lang="de-DE"/>
              <a:t>Textebene 3</a:t>
            </a:r>
          </a:p>
          <a:p>
            <a:pPr lvl="3"/>
            <a:r>
              <a:rPr lang="de-DE"/>
              <a:t>Textebene 4</a:t>
            </a:r>
          </a:p>
          <a:p>
            <a:pPr lvl="4"/>
            <a:r>
              <a:rPr lang="de-DE"/>
              <a:t>Textebene 5</a:t>
            </a:r>
          </a:p>
        </p:txBody>
      </p:sp>
      <p:sp>
        <p:nvSpPr>
          <p:cNvPr id="8" name="Text Placeholder 7">
            <a:extLst>
              <a:ext uri="{FF2B5EF4-FFF2-40B4-BE49-F238E27FC236}">
                <a16:creationId xmlns:a16="http://schemas.microsoft.com/office/drawing/2014/main" id="{94E80936-E5EE-4025-B7B9-80EA9292006A}"/>
              </a:ext>
            </a:extLst>
          </p:cNvPr>
          <p:cNvSpPr>
            <a:spLocks noGrp="1"/>
          </p:cNvSpPr>
          <p:nvPr>
            <p:ph type="body" sz="quarter" idx="13" hasCustomPrompt="1"/>
          </p:nvPr>
        </p:nvSpPr>
        <p:spPr bwMode="gray">
          <a:xfrm>
            <a:off x="358050" y="1620000"/>
            <a:ext cx="11484000" cy="249299"/>
          </a:xfrm>
        </p:spPr>
        <p:txBody>
          <a:bodyPr>
            <a:spAutoFit/>
          </a:bodyPr>
          <a:lstStyle>
            <a:lvl1pPr rtl="0">
              <a:spcBef>
                <a:spcPts val="0"/>
              </a:spcBef>
              <a:defRPr b="1">
                <a:solidFill>
                  <a:schemeClr val="tx2"/>
                </a:solidFill>
                <a:latin typeface="+mn-lt"/>
                <a:ea typeface="+mn-ea"/>
                <a:cs typeface="+mn-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Hier klicken, um Untertitel anzupassen (max. 2-zeilig)</a:t>
            </a:r>
          </a:p>
        </p:txBody>
      </p:sp>
      <p:sp>
        <p:nvSpPr>
          <p:cNvPr id="18" name="Footer Placeholder 4">
            <a:extLst>
              <a:ext uri="{FF2B5EF4-FFF2-40B4-BE49-F238E27FC236}">
                <a16:creationId xmlns:a16="http://schemas.microsoft.com/office/drawing/2014/main" id="{D7149676-1D16-478B-9BA5-4A55C2CA4FB3}"/>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19" name="Slide Number Placeholder 5">
            <a:extLst>
              <a:ext uri="{FF2B5EF4-FFF2-40B4-BE49-F238E27FC236}">
                <a16:creationId xmlns:a16="http://schemas.microsoft.com/office/drawing/2014/main" id="{E6C12ADF-9CE7-474E-B6CC-C18E3B1B54D4}"/>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defRPr sz="1000">
                <a:solidFill>
                  <a:schemeClr val="accent1"/>
                </a:solidFill>
                <a:latin typeface="+mn-lt"/>
                <a:ea typeface="+mn-ea"/>
                <a:cs typeface="+mn-cs"/>
              </a:defRPr>
            </a:lvl1pPr>
          </a:lstStyle>
          <a:p>
            <a:fld id="{3D23FD3E-EA92-4EF9-B826-0F4AC5D6052A}" type="slidenum">
              <a:rPr lang="de-DE" smtClean="0"/>
              <a:pPr/>
              <a:t>‹Nr.›</a:t>
            </a:fld>
            <a:endParaRPr lang="de-DE"/>
          </a:p>
        </p:txBody>
      </p:sp>
      <p:sp>
        <p:nvSpPr>
          <p:cNvPr id="44" name="Text Placeholder 43">
            <a:extLst>
              <a:ext uri="{FF2B5EF4-FFF2-40B4-BE49-F238E27FC236}">
                <a16:creationId xmlns:a16="http://schemas.microsoft.com/office/drawing/2014/main" id="{F23AA51D-6C77-4DF9-9D53-493A89AC8978}"/>
              </a:ext>
            </a:extLst>
          </p:cNvPr>
          <p:cNvSpPr>
            <a:spLocks noGrp="1"/>
          </p:cNvSpPr>
          <p:nvPr>
            <p:ph type="body" sz="quarter" idx="14" hasCustomPrompt="1"/>
          </p:nvPr>
        </p:nvSpPr>
        <p:spPr bwMode="gray">
          <a:xfrm>
            <a:off x="358050" y="5904000"/>
            <a:ext cx="11484000" cy="302647"/>
          </a:xfrm>
        </p:spPr>
        <p:txBody>
          <a:bodyPr anchor="b"/>
          <a:lstStyle>
            <a:lvl1pPr marL="0" indent="0" rtl="0">
              <a:spcBef>
                <a:spcPts val="200"/>
              </a:spcBef>
              <a:buFont typeface="Arial" panose="020B0604020202020204" pitchFamily="34" charset="0"/>
              <a:buNone/>
              <a:defRPr sz="1000">
                <a:solidFill>
                  <a:schemeClr val="tx2"/>
                </a:solidFill>
                <a:latin typeface="+mn-lt"/>
                <a:ea typeface="+mn-ea"/>
                <a:cs typeface="+mn-cs"/>
              </a:defRPr>
            </a:lvl1pPr>
          </a:lstStyle>
          <a:p>
            <a:pPr lvl="0"/>
            <a:r>
              <a:rPr lang="de-DE"/>
              <a:t>* Hier klicken, um Fußnoten einzutragen</a:t>
            </a:r>
          </a:p>
          <a:p>
            <a:pPr lvl="0"/>
            <a:r>
              <a:rPr lang="de-DE"/>
              <a:t>** Fußnote 2</a:t>
            </a:r>
          </a:p>
        </p:txBody>
      </p:sp>
      <p:sp>
        <p:nvSpPr>
          <p:cNvPr id="15" name="Content Placeholder 2">
            <a:extLst>
              <a:ext uri="{FF2B5EF4-FFF2-40B4-BE49-F238E27FC236}">
                <a16:creationId xmlns:a16="http://schemas.microsoft.com/office/drawing/2014/main" id="{0859FD81-1191-4498-A063-8D9BDB2C270B}"/>
              </a:ext>
            </a:extLst>
          </p:cNvPr>
          <p:cNvSpPr>
            <a:spLocks noGrp="1"/>
          </p:cNvSpPr>
          <p:nvPr>
            <p:ph idx="15" hasCustomPrompt="1"/>
          </p:nvPr>
        </p:nvSpPr>
        <p:spPr bwMode="gray">
          <a:xfrm>
            <a:off x="6262050" y="2160000"/>
            <a:ext cx="5580000" cy="3600000"/>
          </a:xfrm>
        </p:spPr>
        <p:txBody>
          <a:bodyPr>
            <a:noAutofit/>
          </a:bodyPr>
          <a:lstStyle>
            <a:lvl1pPr rtl="0">
              <a:spcBef>
                <a:spcPts val="1200"/>
              </a:spcBef>
              <a:defRPr>
                <a:latin typeface="+mn-lt"/>
                <a:ea typeface="+mn-ea"/>
                <a:cs typeface="+mn-cs"/>
              </a:defRPr>
            </a:lvl1pPr>
            <a:lvl2pPr rtl="0">
              <a:defRPr>
                <a:latin typeface="+mn-lt"/>
                <a:ea typeface="+mn-ea"/>
                <a:cs typeface="+mn-cs"/>
              </a:defRPr>
            </a:lvl2pPr>
            <a:lvl3pPr rtl="0">
              <a:defRPr sz="1600">
                <a:latin typeface="+mn-lt"/>
                <a:ea typeface="+mn-ea"/>
                <a:cs typeface="+mn-cs"/>
              </a:defRPr>
            </a:lvl3pPr>
            <a:lvl4pPr rtl="0">
              <a:defRPr sz="1600">
                <a:latin typeface="+mn-lt"/>
                <a:ea typeface="+mn-ea"/>
                <a:cs typeface="+mn-cs"/>
              </a:defRPr>
            </a:lvl4pPr>
            <a:lvl5pPr rtl="0">
              <a:spcBef>
                <a:spcPts val="0"/>
              </a:spcBef>
              <a:defRPr sz="1400">
                <a:latin typeface="+mn-lt"/>
                <a:ea typeface="+mn-ea"/>
                <a:cs typeface="+mn-cs"/>
              </a:defRPr>
            </a:lvl5pPr>
          </a:lstStyle>
          <a:p>
            <a:r>
              <a:rPr lang="de-DE"/>
              <a:t>Textebene 1</a:t>
            </a:r>
          </a:p>
          <a:p>
            <a:pPr lvl="1"/>
            <a:r>
              <a:rPr lang="de-DE"/>
              <a:t>Textebene 2</a:t>
            </a:r>
          </a:p>
          <a:p>
            <a:pPr lvl="2"/>
            <a:r>
              <a:rPr lang="de-DE"/>
              <a:t>Textebene 3</a:t>
            </a:r>
          </a:p>
          <a:p>
            <a:pPr lvl="3"/>
            <a:r>
              <a:rPr lang="de-DE"/>
              <a:t>Textebene 4</a:t>
            </a:r>
          </a:p>
          <a:p>
            <a:pPr lvl="4"/>
            <a:r>
              <a:rPr lang="de-DE"/>
              <a:t>Textebene 5</a:t>
            </a:r>
          </a:p>
        </p:txBody>
      </p:sp>
    </p:spTree>
    <p:extLst>
      <p:ext uri="{BB962C8B-B14F-4D97-AF65-F5344CB8AC3E}">
        <p14:creationId xmlns:p14="http://schemas.microsoft.com/office/powerpoint/2010/main" val="233493240"/>
      </p:ext>
    </p:extLst>
  </p:cSld>
  <p:clrMapOvr>
    <a:masterClrMapping/>
  </p:clrMapOvr>
  <p:extLst>
    <p:ext uri="{DCECCB84-F9BA-43D5-87BE-67443E8EF086}">
      <p15:sldGuideLst xmlns:p15="http://schemas.microsoft.com/office/powerpoint/2012/main">
        <p15:guide id="3" orient="horz" pos="684">
          <p15:clr>
            <a:srgbClr val="FBAE40"/>
          </p15:clr>
        </p15:guide>
        <p15:guide id="4" orient="horz" pos="1019">
          <p15:clr>
            <a:srgbClr val="FBAE40"/>
          </p15:clr>
        </p15:guide>
        <p15:guide id="5" orient="horz" pos="1361">
          <p15:clr>
            <a:srgbClr val="FBAE40"/>
          </p15:clr>
        </p15:guide>
        <p15:guide id="6" orient="horz" pos="3629">
          <p15:clr>
            <a:srgbClr val="FBAE40"/>
          </p15:clr>
        </p15:guide>
        <p15:guide id="7" orient="horz" pos="4201">
          <p15:clr>
            <a:srgbClr val="FBAE40"/>
          </p15:clr>
        </p15:guide>
        <p15:guide id="8" pos="7460">
          <p15:clr>
            <a:srgbClr val="FBAE40"/>
          </p15:clr>
        </p15:guide>
        <p15:guide id="9" pos="224">
          <p15:clr>
            <a:srgbClr val="FBAE40"/>
          </p15:clr>
        </p15:guide>
        <p15:guide id="10" orient="horz" pos="3910">
          <p15:clr>
            <a:srgbClr val="FBAE40"/>
          </p15:clr>
        </p15:guide>
        <p15:guide id="11" pos="3944">
          <p15:clr>
            <a:srgbClr val="FBAE40"/>
          </p15:clr>
        </p15:guide>
        <p15:guide id="12" pos="373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Diagramm mit Erklärtext">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FEC9CA-EC41-4A61-BF72-94584C410235}"/>
              </a:ext>
            </a:extLst>
          </p:cNvPr>
          <p:cNvGraphicFramePr>
            <a:graphicFrameLocks noChangeAspect="1"/>
          </p:cNvGraphicFramePr>
          <p:nvPr userDrawn="1">
            <p:custDataLst>
              <p:tags r:id="rId1"/>
            </p:custDataLst>
            <p:extLst>
              <p:ext uri="{D42A27DB-BD31-4B8C-83A1-F6EECF244321}">
                <p14:modId xmlns:p14="http://schemas.microsoft.com/office/powerpoint/2010/main" val="2217566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21" name="Object 20" hidden="1">
                        <a:extLst>
                          <a:ext uri="{FF2B5EF4-FFF2-40B4-BE49-F238E27FC236}">
                            <a16:creationId xmlns:a16="http://schemas.microsoft.com/office/drawing/2014/main" id="{49FEC9CA-EC41-4A61-BF72-94584C4102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91454D-0275-4E6C-A608-0C014A828BDD}"/>
              </a:ext>
            </a:extLst>
          </p:cNvPr>
          <p:cNvSpPr>
            <a:spLocks noGrp="1"/>
          </p:cNvSpPr>
          <p:nvPr>
            <p:ph type="title" hasCustomPrompt="1"/>
          </p:nvPr>
        </p:nvSpPr>
        <p:spPr bwMode="gray">
          <a:xfrm>
            <a:off x="358050" y="752267"/>
            <a:ext cx="11484000" cy="664797"/>
          </a:xfrm>
        </p:spPr>
        <p:txBody>
          <a:bodyPr vert="horz"/>
          <a:lstStyle>
            <a:lvl1pPr rtl="0">
              <a:defRPr>
                <a:latin typeface="+mj-lt"/>
                <a:ea typeface="+mj-ea"/>
                <a:cs typeface="+mj-cs"/>
              </a:defRPr>
            </a:lvl1pPr>
          </a:lstStyle>
          <a:p>
            <a:r>
              <a:rPr lang="de-DE"/>
              <a:t>Ein Diagramm mit </a:t>
            </a:r>
            <a:r>
              <a:rPr lang="de-DE" err="1"/>
              <a:t>Erklärtext</a:t>
            </a:r>
            <a:br>
              <a:rPr lang="de-DE"/>
            </a:br>
            <a:r>
              <a:rPr lang="de-DE"/>
              <a:t>Hier klicken, um Überschrift anzupassen (max. 2-zeilig)</a:t>
            </a:r>
          </a:p>
        </p:txBody>
      </p:sp>
      <p:sp>
        <p:nvSpPr>
          <p:cNvPr id="18" name="Footer Placeholder 4">
            <a:extLst>
              <a:ext uri="{FF2B5EF4-FFF2-40B4-BE49-F238E27FC236}">
                <a16:creationId xmlns:a16="http://schemas.microsoft.com/office/drawing/2014/main" id="{D7149676-1D16-478B-9BA5-4A55C2CA4FB3}"/>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19" name="Slide Number Placeholder 5">
            <a:extLst>
              <a:ext uri="{FF2B5EF4-FFF2-40B4-BE49-F238E27FC236}">
                <a16:creationId xmlns:a16="http://schemas.microsoft.com/office/drawing/2014/main" id="{E6C12ADF-9CE7-474E-B6CC-C18E3B1B54D4}"/>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defRPr sz="1000">
                <a:solidFill>
                  <a:schemeClr val="accent1"/>
                </a:solidFill>
                <a:latin typeface="+mn-lt"/>
                <a:ea typeface="+mn-ea"/>
                <a:cs typeface="+mn-cs"/>
              </a:defRPr>
            </a:lvl1pPr>
          </a:lstStyle>
          <a:p>
            <a:fld id="{3D23FD3E-EA92-4EF9-B826-0F4AC5D6052A}" type="slidenum">
              <a:rPr lang="de-DE" smtClean="0"/>
              <a:pPr/>
              <a:t>‹Nr.›</a:t>
            </a:fld>
            <a:endParaRPr lang="de-DE"/>
          </a:p>
        </p:txBody>
      </p:sp>
      <p:sp>
        <p:nvSpPr>
          <p:cNvPr id="44" name="Text Placeholder 43">
            <a:extLst>
              <a:ext uri="{FF2B5EF4-FFF2-40B4-BE49-F238E27FC236}">
                <a16:creationId xmlns:a16="http://schemas.microsoft.com/office/drawing/2014/main" id="{F23AA51D-6C77-4DF9-9D53-493A89AC8978}"/>
              </a:ext>
            </a:extLst>
          </p:cNvPr>
          <p:cNvSpPr>
            <a:spLocks noGrp="1"/>
          </p:cNvSpPr>
          <p:nvPr>
            <p:ph type="body" sz="quarter" idx="14" hasCustomPrompt="1"/>
          </p:nvPr>
        </p:nvSpPr>
        <p:spPr bwMode="gray">
          <a:xfrm>
            <a:off x="358050" y="5904000"/>
            <a:ext cx="11484000" cy="302647"/>
          </a:xfrm>
        </p:spPr>
        <p:txBody>
          <a:bodyPr anchor="b"/>
          <a:lstStyle>
            <a:lvl1pPr marL="0" indent="0" rtl="0">
              <a:spcBef>
                <a:spcPts val="200"/>
              </a:spcBef>
              <a:buFont typeface="Arial" panose="020B0604020202020204" pitchFamily="34" charset="0"/>
              <a:buNone/>
              <a:defRPr sz="1000">
                <a:solidFill>
                  <a:schemeClr val="tx2"/>
                </a:solidFill>
                <a:latin typeface="+mn-lt"/>
                <a:ea typeface="+mn-ea"/>
                <a:cs typeface="+mn-cs"/>
              </a:defRPr>
            </a:lvl1pPr>
          </a:lstStyle>
          <a:p>
            <a:pPr lvl="0"/>
            <a:r>
              <a:rPr lang="de-DE"/>
              <a:t>* Hier klicken, um Fußnoten einzutragen</a:t>
            </a:r>
          </a:p>
          <a:p>
            <a:pPr lvl="0"/>
            <a:r>
              <a:rPr lang="de-DE"/>
              <a:t>** Fußnote 2</a:t>
            </a:r>
          </a:p>
        </p:txBody>
      </p:sp>
      <p:sp>
        <p:nvSpPr>
          <p:cNvPr id="11" name="Text Placeholder 4">
            <a:extLst>
              <a:ext uri="{FF2B5EF4-FFF2-40B4-BE49-F238E27FC236}">
                <a16:creationId xmlns:a16="http://schemas.microsoft.com/office/drawing/2014/main" id="{02C1EE99-3C33-4CC5-B7D3-B8200BDB5F87}"/>
              </a:ext>
            </a:extLst>
          </p:cNvPr>
          <p:cNvSpPr>
            <a:spLocks noGrp="1"/>
          </p:cNvSpPr>
          <p:nvPr>
            <p:ph type="body" sz="quarter" idx="15" hasCustomPrompt="1"/>
          </p:nvPr>
        </p:nvSpPr>
        <p:spPr bwMode="gray">
          <a:xfrm>
            <a:off x="358050" y="5580000"/>
            <a:ext cx="11484000" cy="193899"/>
          </a:xfrm>
        </p:spPr>
        <p:txBody>
          <a:bodyPr anchor="b"/>
          <a:lstStyle>
            <a:lvl1pPr rtl="0">
              <a:defRPr sz="1400">
                <a:latin typeface="+mn-lt"/>
                <a:ea typeface="+mn-ea"/>
                <a:cs typeface="+mn-cs"/>
              </a:defRPr>
            </a:lvl1pPr>
          </a:lstStyle>
          <a:p>
            <a:pPr lvl="0"/>
            <a:r>
              <a:rPr lang="de-DE"/>
              <a:t>Text zum ganzseitigen Diagramm</a:t>
            </a:r>
          </a:p>
        </p:txBody>
      </p:sp>
      <p:sp>
        <p:nvSpPr>
          <p:cNvPr id="12" name="Chart Placeholder 6">
            <a:extLst>
              <a:ext uri="{FF2B5EF4-FFF2-40B4-BE49-F238E27FC236}">
                <a16:creationId xmlns:a16="http://schemas.microsoft.com/office/drawing/2014/main" id="{334FE027-2EAB-4995-8580-3994149C683C}"/>
              </a:ext>
            </a:extLst>
          </p:cNvPr>
          <p:cNvSpPr>
            <a:spLocks noGrp="1"/>
          </p:cNvSpPr>
          <p:nvPr>
            <p:ph type="chart" sz="quarter" idx="17"/>
          </p:nvPr>
        </p:nvSpPr>
        <p:spPr bwMode="gray">
          <a:xfrm>
            <a:off x="358050" y="1620000"/>
            <a:ext cx="11484000" cy="3780000"/>
          </a:xfrm>
        </p:spPr>
        <p:txBody>
          <a:bodyPr>
            <a:noAutofit/>
          </a:bodyPr>
          <a:lstStyle/>
          <a:p>
            <a:r>
              <a:rPr lang="de-DE"/>
              <a:t>Diagramm durch Klicken auf Symbol hinzufügen</a:t>
            </a:r>
          </a:p>
        </p:txBody>
      </p:sp>
    </p:spTree>
    <p:extLst>
      <p:ext uri="{BB962C8B-B14F-4D97-AF65-F5344CB8AC3E}">
        <p14:creationId xmlns:p14="http://schemas.microsoft.com/office/powerpoint/2010/main" val="2360986720"/>
      </p:ext>
    </p:extLst>
  </p:cSld>
  <p:clrMapOvr>
    <a:masterClrMapping/>
  </p:clrMapOvr>
  <p:extLst>
    <p:ext uri="{DCECCB84-F9BA-43D5-87BE-67443E8EF086}">
      <p15:sldGuideLst xmlns:p15="http://schemas.microsoft.com/office/powerpoint/2012/main">
        <p15:guide id="3" orient="horz" pos="684">
          <p15:clr>
            <a:srgbClr val="FBAE40"/>
          </p15:clr>
        </p15:guide>
        <p15:guide id="4" orient="horz" pos="1019">
          <p15:clr>
            <a:srgbClr val="FBAE40"/>
          </p15:clr>
        </p15:guide>
        <p15:guide id="5" orient="horz" pos="1361">
          <p15:clr>
            <a:srgbClr val="FBAE40"/>
          </p15:clr>
        </p15:guide>
        <p15:guide id="6" orient="horz" pos="3638">
          <p15:clr>
            <a:srgbClr val="FBAE40"/>
          </p15:clr>
        </p15:guide>
        <p15:guide id="7" orient="horz" pos="4201">
          <p15:clr>
            <a:srgbClr val="FBAE40"/>
          </p15:clr>
        </p15:guide>
        <p15:guide id="8" pos="7460">
          <p15:clr>
            <a:srgbClr val="FBAE40"/>
          </p15:clr>
        </p15:guide>
        <p15:guide id="9" pos="224">
          <p15:clr>
            <a:srgbClr val="FBAE40"/>
          </p15:clr>
        </p15:guide>
        <p15:guide id="10" orient="horz" pos="3911">
          <p15:clr>
            <a:srgbClr val="FBAE40"/>
          </p15:clr>
        </p15:guide>
        <p15:guide id="11" orient="horz" pos="340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Inhalt mit Erklärtext">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FEC9CA-EC41-4A61-BF72-94584C410235}"/>
              </a:ext>
            </a:extLst>
          </p:cNvPr>
          <p:cNvGraphicFramePr>
            <a:graphicFrameLocks noChangeAspect="1"/>
          </p:cNvGraphicFramePr>
          <p:nvPr userDrawn="1">
            <p:custDataLst>
              <p:tags r:id="rId1"/>
            </p:custDataLst>
            <p:extLst>
              <p:ext uri="{D42A27DB-BD31-4B8C-83A1-F6EECF244321}">
                <p14:modId xmlns:p14="http://schemas.microsoft.com/office/powerpoint/2010/main" val="82426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21" name="Object 20" hidden="1">
                        <a:extLst>
                          <a:ext uri="{FF2B5EF4-FFF2-40B4-BE49-F238E27FC236}">
                            <a16:creationId xmlns:a16="http://schemas.microsoft.com/office/drawing/2014/main" id="{49FEC9CA-EC41-4A61-BF72-94584C4102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91454D-0275-4E6C-A608-0C014A828BDD}"/>
              </a:ext>
            </a:extLst>
          </p:cNvPr>
          <p:cNvSpPr>
            <a:spLocks noGrp="1"/>
          </p:cNvSpPr>
          <p:nvPr>
            <p:ph type="title" hasCustomPrompt="1"/>
          </p:nvPr>
        </p:nvSpPr>
        <p:spPr bwMode="gray">
          <a:xfrm>
            <a:off x="358050" y="752267"/>
            <a:ext cx="11484000" cy="664797"/>
          </a:xfrm>
        </p:spPr>
        <p:txBody>
          <a:bodyPr vert="horz"/>
          <a:lstStyle>
            <a:lvl1pPr rtl="0">
              <a:defRPr>
                <a:latin typeface="+mj-lt"/>
                <a:ea typeface="+mj-ea"/>
                <a:cs typeface="+mj-cs"/>
              </a:defRPr>
            </a:lvl1pPr>
          </a:lstStyle>
          <a:p>
            <a:r>
              <a:rPr lang="de-DE"/>
              <a:t>Ein Inhalt mit </a:t>
            </a:r>
            <a:r>
              <a:rPr lang="de-DE" err="1"/>
              <a:t>Erklärtext</a:t>
            </a:r>
            <a:br>
              <a:rPr lang="de-DE"/>
            </a:br>
            <a:r>
              <a:rPr lang="de-DE"/>
              <a:t>Hier klicken, um Überschrift anzupassen (max. 2-zeilig)</a:t>
            </a:r>
          </a:p>
        </p:txBody>
      </p:sp>
      <p:sp>
        <p:nvSpPr>
          <p:cNvPr id="18" name="Footer Placeholder 4">
            <a:extLst>
              <a:ext uri="{FF2B5EF4-FFF2-40B4-BE49-F238E27FC236}">
                <a16:creationId xmlns:a16="http://schemas.microsoft.com/office/drawing/2014/main" id="{D7149676-1D16-478B-9BA5-4A55C2CA4FB3}"/>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19" name="Slide Number Placeholder 5">
            <a:extLst>
              <a:ext uri="{FF2B5EF4-FFF2-40B4-BE49-F238E27FC236}">
                <a16:creationId xmlns:a16="http://schemas.microsoft.com/office/drawing/2014/main" id="{E6C12ADF-9CE7-474E-B6CC-C18E3B1B54D4}"/>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defRPr sz="1000">
                <a:solidFill>
                  <a:schemeClr val="accent1"/>
                </a:solidFill>
                <a:latin typeface="+mn-lt"/>
                <a:ea typeface="+mn-ea"/>
                <a:cs typeface="+mn-cs"/>
              </a:defRPr>
            </a:lvl1pPr>
          </a:lstStyle>
          <a:p>
            <a:fld id="{3D23FD3E-EA92-4EF9-B826-0F4AC5D6052A}" type="slidenum">
              <a:rPr lang="de-DE" smtClean="0"/>
              <a:pPr/>
              <a:t>‹Nr.›</a:t>
            </a:fld>
            <a:endParaRPr lang="de-DE"/>
          </a:p>
        </p:txBody>
      </p:sp>
      <p:sp>
        <p:nvSpPr>
          <p:cNvPr id="44" name="Text Placeholder 43">
            <a:extLst>
              <a:ext uri="{FF2B5EF4-FFF2-40B4-BE49-F238E27FC236}">
                <a16:creationId xmlns:a16="http://schemas.microsoft.com/office/drawing/2014/main" id="{F23AA51D-6C77-4DF9-9D53-493A89AC8978}"/>
              </a:ext>
            </a:extLst>
          </p:cNvPr>
          <p:cNvSpPr>
            <a:spLocks noGrp="1"/>
          </p:cNvSpPr>
          <p:nvPr>
            <p:ph type="body" sz="quarter" idx="14" hasCustomPrompt="1"/>
          </p:nvPr>
        </p:nvSpPr>
        <p:spPr bwMode="gray">
          <a:xfrm>
            <a:off x="358050" y="5904000"/>
            <a:ext cx="11484000" cy="302647"/>
          </a:xfrm>
        </p:spPr>
        <p:txBody>
          <a:bodyPr anchor="b"/>
          <a:lstStyle>
            <a:lvl1pPr marL="0" indent="0" rtl="0">
              <a:spcBef>
                <a:spcPts val="200"/>
              </a:spcBef>
              <a:buFont typeface="Arial" panose="020B0604020202020204" pitchFamily="34" charset="0"/>
              <a:buNone/>
              <a:defRPr sz="1000">
                <a:solidFill>
                  <a:schemeClr val="tx2"/>
                </a:solidFill>
                <a:latin typeface="+mn-lt"/>
                <a:ea typeface="+mn-ea"/>
                <a:cs typeface="+mn-cs"/>
              </a:defRPr>
            </a:lvl1pPr>
          </a:lstStyle>
          <a:p>
            <a:pPr lvl="0"/>
            <a:r>
              <a:rPr lang="de-DE"/>
              <a:t>* Hier klicken, um Fußnoten einzutragen</a:t>
            </a:r>
          </a:p>
          <a:p>
            <a:pPr lvl="0"/>
            <a:r>
              <a:rPr lang="de-DE"/>
              <a:t>** Fußnote 2</a:t>
            </a:r>
          </a:p>
        </p:txBody>
      </p:sp>
      <p:sp>
        <p:nvSpPr>
          <p:cNvPr id="11" name="Text Placeholder 4">
            <a:extLst>
              <a:ext uri="{FF2B5EF4-FFF2-40B4-BE49-F238E27FC236}">
                <a16:creationId xmlns:a16="http://schemas.microsoft.com/office/drawing/2014/main" id="{02C1EE99-3C33-4CC5-B7D3-B8200BDB5F87}"/>
              </a:ext>
            </a:extLst>
          </p:cNvPr>
          <p:cNvSpPr>
            <a:spLocks noGrp="1"/>
          </p:cNvSpPr>
          <p:nvPr>
            <p:ph type="body" sz="quarter" idx="15" hasCustomPrompt="1"/>
          </p:nvPr>
        </p:nvSpPr>
        <p:spPr bwMode="gray">
          <a:xfrm>
            <a:off x="358050" y="5580000"/>
            <a:ext cx="11484000" cy="193899"/>
          </a:xfrm>
        </p:spPr>
        <p:txBody>
          <a:bodyPr anchor="b"/>
          <a:lstStyle>
            <a:lvl1pPr rtl="0">
              <a:defRPr sz="1400">
                <a:latin typeface="+mn-lt"/>
                <a:ea typeface="+mn-ea"/>
                <a:cs typeface="+mn-cs"/>
              </a:defRPr>
            </a:lvl1pPr>
          </a:lstStyle>
          <a:p>
            <a:pPr lvl="0"/>
            <a:r>
              <a:rPr lang="de-DE"/>
              <a:t>Text zum ganzseitigen Inhalt</a:t>
            </a:r>
          </a:p>
        </p:txBody>
      </p:sp>
      <p:sp>
        <p:nvSpPr>
          <p:cNvPr id="9" name="Content Placeholder 3">
            <a:extLst>
              <a:ext uri="{FF2B5EF4-FFF2-40B4-BE49-F238E27FC236}">
                <a16:creationId xmlns:a16="http://schemas.microsoft.com/office/drawing/2014/main" id="{6C0E0C73-FFB6-4FFB-B4FE-63B12D1BF65D}"/>
              </a:ext>
            </a:extLst>
          </p:cNvPr>
          <p:cNvSpPr>
            <a:spLocks noGrp="1"/>
          </p:cNvSpPr>
          <p:nvPr>
            <p:ph sz="quarter" idx="17" hasCustomPrompt="1"/>
          </p:nvPr>
        </p:nvSpPr>
        <p:spPr bwMode="gray">
          <a:xfrm>
            <a:off x="358050" y="1619999"/>
            <a:ext cx="11484000" cy="3780000"/>
          </a:xfrm>
        </p:spPr>
        <p:txBody>
          <a:bodyPr/>
          <a:lstStyle>
            <a:lvl1pPr rtl="0">
              <a:defRPr>
                <a:latin typeface="+mn-lt"/>
                <a:ea typeface="+mn-ea"/>
                <a:cs typeface="+mn-cs"/>
              </a:defRPr>
            </a:lvl1pPr>
            <a:lvl2pPr rtl="0">
              <a:defRPr>
                <a:latin typeface="+mn-lt"/>
                <a:ea typeface="+mn-ea"/>
                <a:cs typeface="+mn-cs"/>
              </a:defRPr>
            </a:lvl2pPr>
            <a:lvl3pPr rtl="0">
              <a:defRPr>
                <a:latin typeface="+mn-lt"/>
                <a:ea typeface="+mn-ea"/>
                <a:cs typeface="+mn-cs"/>
              </a:defRPr>
            </a:lvl3pPr>
            <a:lvl4pPr rtl="0">
              <a:defRPr>
                <a:latin typeface="+mn-lt"/>
                <a:ea typeface="+mn-ea"/>
                <a:cs typeface="+mn-cs"/>
              </a:defRPr>
            </a:lvl4pPr>
            <a:lvl5pPr rtl="0">
              <a:defRPr>
                <a:latin typeface="+mn-lt"/>
                <a:ea typeface="+mn-ea"/>
                <a:cs typeface="+mn-cs"/>
              </a:defRPr>
            </a:lvl5pPr>
          </a:lstStyle>
          <a:p>
            <a:r>
              <a:rPr lang="de-DE"/>
              <a:t>Textebene 1</a:t>
            </a:r>
          </a:p>
          <a:p>
            <a:pPr lvl="1"/>
            <a:r>
              <a:rPr lang="de-DE"/>
              <a:t>Textebene 2</a:t>
            </a:r>
          </a:p>
          <a:p>
            <a:pPr lvl="2"/>
            <a:r>
              <a:rPr lang="de-DE"/>
              <a:t>Textebene 3</a:t>
            </a:r>
          </a:p>
          <a:p>
            <a:pPr lvl="3"/>
            <a:r>
              <a:rPr lang="de-DE"/>
              <a:t>Textebene 4</a:t>
            </a:r>
          </a:p>
          <a:p>
            <a:pPr lvl="4"/>
            <a:r>
              <a:rPr lang="de-DE"/>
              <a:t>Textebene 5</a:t>
            </a:r>
          </a:p>
        </p:txBody>
      </p:sp>
    </p:spTree>
    <p:extLst>
      <p:ext uri="{BB962C8B-B14F-4D97-AF65-F5344CB8AC3E}">
        <p14:creationId xmlns:p14="http://schemas.microsoft.com/office/powerpoint/2010/main" val="3266935582"/>
      </p:ext>
    </p:extLst>
  </p:cSld>
  <p:clrMapOvr>
    <a:masterClrMapping/>
  </p:clrMapOvr>
  <p:extLst>
    <p:ext uri="{DCECCB84-F9BA-43D5-87BE-67443E8EF086}">
      <p15:sldGuideLst xmlns:p15="http://schemas.microsoft.com/office/powerpoint/2012/main">
        <p15:guide id="3" orient="horz" pos="684">
          <p15:clr>
            <a:srgbClr val="FBAE40"/>
          </p15:clr>
        </p15:guide>
        <p15:guide id="4" orient="horz" pos="1019">
          <p15:clr>
            <a:srgbClr val="FBAE40"/>
          </p15:clr>
        </p15:guide>
        <p15:guide id="5" orient="horz" pos="1361">
          <p15:clr>
            <a:srgbClr val="FBAE40"/>
          </p15:clr>
        </p15:guide>
        <p15:guide id="6" orient="horz" pos="3638">
          <p15:clr>
            <a:srgbClr val="FBAE40"/>
          </p15:clr>
        </p15:guide>
        <p15:guide id="7" orient="horz" pos="4201">
          <p15:clr>
            <a:srgbClr val="FBAE40"/>
          </p15:clr>
        </p15:guide>
        <p15:guide id="8" pos="7460">
          <p15:clr>
            <a:srgbClr val="FBAE40"/>
          </p15:clr>
        </p15:guide>
        <p15:guide id="9" pos="224">
          <p15:clr>
            <a:srgbClr val="FBAE40"/>
          </p15:clr>
        </p15:guide>
        <p15:guide id="10" orient="horz" pos="3910">
          <p15:clr>
            <a:srgbClr val="FBAE40"/>
          </p15:clr>
        </p15:guide>
        <p15:guide id="11" orient="horz" pos="340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Foto mit Bilduntertitel und 1 Inhalt">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FEC9CA-EC41-4A61-BF72-94584C410235}"/>
              </a:ext>
            </a:extLst>
          </p:cNvPr>
          <p:cNvGraphicFramePr>
            <a:graphicFrameLocks noChangeAspect="1"/>
          </p:cNvGraphicFramePr>
          <p:nvPr userDrawn="1">
            <p:custDataLst>
              <p:tags r:id="rId1"/>
            </p:custDataLst>
            <p:extLst>
              <p:ext uri="{D42A27DB-BD31-4B8C-83A1-F6EECF244321}">
                <p14:modId xmlns:p14="http://schemas.microsoft.com/office/powerpoint/2010/main" val="14612425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21" name="Object 20" hidden="1">
                        <a:extLst>
                          <a:ext uri="{FF2B5EF4-FFF2-40B4-BE49-F238E27FC236}">
                            <a16:creationId xmlns:a16="http://schemas.microsoft.com/office/drawing/2014/main" id="{49FEC9CA-EC41-4A61-BF72-94584C4102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91454D-0275-4E6C-A608-0C014A828BDD}"/>
              </a:ext>
            </a:extLst>
          </p:cNvPr>
          <p:cNvSpPr>
            <a:spLocks noGrp="1"/>
          </p:cNvSpPr>
          <p:nvPr>
            <p:ph type="title" hasCustomPrompt="1"/>
          </p:nvPr>
        </p:nvSpPr>
        <p:spPr bwMode="gray">
          <a:xfrm>
            <a:off x="358050" y="752267"/>
            <a:ext cx="11484000" cy="664797"/>
          </a:xfrm>
        </p:spPr>
        <p:txBody>
          <a:bodyPr vert="horz"/>
          <a:lstStyle>
            <a:lvl1pPr rtl="0">
              <a:defRPr>
                <a:latin typeface="+mj-lt"/>
                <a:ea typeface="+mj-ea"/>
                <a:cs typeface="+mj-cs"/>
              </a:defRPr>
            </a:lvl1pPr>
          </a:lstStyle>
          <a:p>
            <a:r>
              <a:rPr lang="de-DE"/>
              <a:t>Ein Foto mit Bilduntertitel und ein Inhalt</a:t>
            </a:r>
            <a:br>
              <a:rPr lang="de-DE"/>
            </a:br>
            <a:r>
              <a:rPr lang="de-DE"/>
              <a:t>Hier klicken, um Überschrift anzupassen (max. 2-zeilig)</a:t>
            </a:r>
          </a:p>
        </p:txBody>
      </p:sp>
      <p:sp>
        <p:nvSpPr>
          <p:cNvPr id="18" name="Footer Placeholder 4">
            <a:extLst>
              <a:ext uri="{FF2B5EF4-FFF2-40B4-BE49-F238E27FC236}">
                <a16:creationId xmlns:a16="http://schemas.microsoft.com/office/drawing/2014/main" id="{D7149676-1D16-478B-9BA5-4A55C2CA4FB3}"/>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19" name="Slide Number Placeholder 5">
            <a:extLst>
              <a:ext uri="{FF2B5EF4-FFF2-40B4-BE49-F238E27FC236}">
                <a16:creationId xmlns:a16="http://schemas.microsoft.com/office/drawing/2014/main" id="{E6C12ADF-9CE7-474E-B6CC-C18E3B1B54D4}"/>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defRPr sz="1000">
                <a:solidFill>
                  <a:schemeClr val="accent1"/>
                </a:solidFill>
                <a:latin typeface="+mn-lt"/>
                <a:ea typeface="+mn-ea"/>
                <a:cs typeface="+mn-cs"/>
              </a:defRPr>
            </a:lvl1pPr>
          </a:lstStyle>
          <a:p>
            <a:fld id="{3D23FD3E-EA92-4EF9-B826-0F4AC5D6052A}" type="slidenum">
              <a:rPr lang="de-DE" smtClean="0"/>
              <a:pPr/>
              <a:t>‹Nr.›</a:t>
            </a:fld>
            <a:endParaRPr lang="de-DE"/>
          </a:p>
        </p:txBody>
      </p:sp>
      <p:sp>
        <p:nvSpPr>
          <p:cNvPr id="44" name="Text Placeholder 43">
            <a:extLst>
              <a:ext uri="{FF2B5EF4-FFF2-40B4-BE49-F238E27FC236}">
                <a16:creationId xmlns:a16="http://schemas.microsoft.com/office/drawing/2014/main" id="{F23AA51D-6C77-4DF9-9D53-493A89AC8978}"/>
              </a:ext>
            </a:extLst>
          </p:cNvPr>
          <p:cNvSpPr>
            <a:spLocks noGrp="1"/>
          </p:cNvSpPr>
          <p:nvPr>
            <p:ph type="body" sz="quarter" idx="14" hasCustomPrompt="1"/>
          </p:nvPr>
        </p:nvSpPr>
        <p:spPr bwMode="gray">
          <a:xfrm>
            <a:off x="358050" y="5904000"/>
            <a:ext cx="11484000" cy="302647"/>
          </a:xfrm>
        </p:spPr>
        <p:txBody>
          <a:bodyPr anchor="b"/>
          <a:lstStyle>
            <a:lvl1pPr marL="0" indent="0" rtl="0">
              <a:spcBef>
                <a:spcPts val="200"/>
              </a:spcBef>
              <a:buFont typeface="Arial" panose="020B0604020202020204" pitchFamily="34" charset="0"/>
              <a:buNone/>
              <a:defRPr sz="1000">
                <a:solidFill>
                  <a:schemeClr val="tx2"/>
                </a:solidFill>
                <a:latin typeface="+mn-lt"/>
                <a:ea typeface="+mn-ea"/>
                <a:cs typeface="+mn-cs"/>
              </a:defRPr>
            </a:lvl1pPr>
          </a:lstStyle>
          <a:p>
            <a:pPr lvl="0"/>
            <a:r>
              <a:rPr lang="de-DE"/>
              <a:t>* Hier klicken, um Fußnoten einzutragen</a:t>
            </a:r>
          </a:p>
          <a:p>
            <a:pPr lvl="0"/>
            <a:r>
              <a:rPr lang="de-DE"/>
              <a:t>** Fußnote 2</a:t>
            </a:r>
          </a:p>
        </p:txBody>
      </p:sp>
      <p:sp>
        <p:nvSpPr>
          <p:cNvPr id="11" name="Text Placeholder 4">
            <a:extLst>
              <a:ext uri="{FF2B5EF4-FFF2-40B4-BE49-F238E27FC236}">
                <a16:creationId xmlns:a16="http://schemas.microsoft.com/office/drawing/2014/main" id="{02C1EE99-3C33-4CC5-B7D3-B8200BDB5F87}"/>
              </a:ext>
            </a:extLst>
          </p:cNvPr>
          <p:cNvSpPr>
            <a:spLocks noGrp="1"/>
          </p:cNvSpPr>
          <p:nvPr>
            <p:ph type="body" sz="quarter" idx="15" hasCustomPrompt="1"/>
          </p:nvPr>
        </p:nvSpPr>
        <p:spPr bwMode="gray">
          <a:xfrm>
            <a:off x="358050" y="5580000"/>
            <a:ext cx="5580000" cy="193899"/>
          </a:xfrm>
        </p:spPr>
        <p:txBody>
          <a:bodyPr anchor="b"/>
          <a:lstStyle>
            <a:lvl1pPr rtl="0">
              <a:defRPr sz="1400">
                <a:latin typeface="+mn-lt"/>
                <a:ea typeface="+mn-ea"/>
                <a:cs typeface="+mn-cs"/>
              </a:defRPr>
            </a:lvl1pPr>
          </a:lstStyle>
          <a:p>
            <a:pPr lvl="0"/>
            <a:r>
              <a:rPr lang="de-DE"/>
              <a:t>Text zum Foto</a:t>
            </a:r>
          </a:p>
        </p:txBody>
      </p:sp>
      <p:sp>
        <p:nvSpPr>
          <p:cNvPr id="10" name="Picture Placeholder 2">
            <a:extLst>
              <a:ext uri="{FF2B5EF4-FFF2-40B4-BE49-F238E27FC236}">
                <a16:creationId xmlns:a16="http://schemas.microsoft.com/office/drawing/2014/main" id="{4CE5B501-BA85-4ADF-8228-DAA79752BD1E}"/>
              </a:ext>
            </a:extLst>
          </p:cNvPr>
          <p:cNvSpPr>
            <a:spLocks noGrp="1"/>
          </p:cNvSpPr>
          <p:nvPr>
            <p:ph type="pic" sz="quarter" idx="18"/>
          </p:nvPr>
        </p:nvSpPr>
        <p:spPr bwMode="gray">
          <a:xfrm>
            <a:off x="358050" y="1620000"/>
            <a:ext cx="5580000" cy="3788613"/>
          </a:xfrm>
        </p:spPr>
        <p:txBody>
          <a:bodyPr>
            <a:normAutofit/>
          </a:bodyPr>
          <a:lstStyle/>
          <a:p>
            <a:r>
              <a:rPr lang="de-DE"/>
              <a:t>Bild durch Klicken auf Symbol hinzufügen</a:t>
            </a:r>
          </a:p>
        </p:txBody>
      </p:sp>
      <p:sp>
        <p:nvSpPr>
          <p:cNvPr id="12" name="Content Placeholder 2">
            <a:extLst>
              <a:ext uri="{FF2B5EF4-FFF2-40B4-BE49-F238E27FC236}">
                <a16:creationId xmlns:a16="http://schemas.microsoft.com/office/drawing/2014/main" id="{BE96B163-5DC6-45C3-BD72-7DC6012A4FEB}"/>
              </a:ext>
            </a:extLst>
          </p:cNvPr>
          <p:cNvSpPr>
            <a:spLocks noGrp="1"/>
          </p:cNvSpPr>
          <p:nvPr>
            <p:ph idx="19" hasCustomPrompt="1"/>
          </p:nvPr>
        </p:nvSpPr>
        <p:spPr bwMode="gray">
          <a:xfrm>
            <a:off x="6262050" y="1620000"/>
            <a:ext cx="5580000" cy="3788553"/>
          </a:xfrm>
        </p:spPr>
        <p:txBody>
          <a:bodyPr>
            <a:noAutofit/>
          </a:bodyPr>
          <a:lstStyle>
            <a:lvl1pPr rtl="0">
              <a:spcBef>
                <a:spcPts val="1200"/>
              </a:spcBef>
              <a:defRPr>
                <a:latin typeface="+mn-lt"/>
                <a:ea typeface="+mn-ea"/>
                <a:cs typeface="+mn-cs"/>
              </a:defRPr>
            </a:lvl1pPr>
            <a:lvl2pPr rtl="0">
              <a:defRPr>
                <a:latin typeface="+mn-lt"/>
                <a:ea typeface="+mn-ea"/>
                <a:cs typeface="+mn-cs"/>
              </a:defRPr>
            </a:lvl2pPr>
            <a:lvl3pPr rtl="0">
              <a:defRPr sz="1600">
                <a:latin typeface="+mn-lt"/>
                <a:ea typeface="+mn-ea"/>
                <a:cs typeface="+mn-cs"/>
              </a:defRPr>
            </a:lvl3pPr>
            <a:lvl4pPr rtl="0">
              <a:defRPr sz="1600">
                <a:latin typeface="+mn-lt"/>
                <a:ea typeface="+mn-ea"/>
                <a:cs typeface="+mn-cs"/>
              </a:defRPr>
            </a:lvl4pPr>
            <a:lvl5pPr rtl="0">
              <a:spcBef>
                <a:spcPts val="0"/>
              </a:spcBef>
              <a:defRPr sz="1400">
                <a:latin typeface="+mn-lt"/>
                <a:ea typeface="+mn-ea"/>
                <a:cs typeface="+mn-cs"/>
              </a:defRPr>
            </a:lvl5pPr>
          </a:lstStyle>
          <a:p>
            <a:r>
              <a:rPr lang="de-DE"/>
              <a:t>Textebene 1</a:t>
            </a:r>
          </a:p>
          <a:p>
            <a:pPr lvl="1"/>
            <a:r>
              <a:rPr lang="de-DE"/>
              <a:t>Textebene 2</a:t>
            </a:r>
          </a:p>
          <a:p>
            <a:pPr lvl="2"/>
            <a:r>
              <a:rPr lang="de-DE"/>
              <a:t>Textebene 3</a:t>
            </a:r>
          </a:p>
          <a:p>
            <a:pPr lvl="3"/>
            <a:r>
              <a:rPr lang="de-DE"/>
              <a:t>Textebene 4</a:t>
            </a:r>
          </a:p>
          <a:p>
            <a:pPr lvl="4"/>
            <a:r>
              <a:rPr lang="de-DE"/>
              <a:t>Textebene 5</a:t>
            </a:r>
          </a:p>
        </p:txBody>
      </p:sp>
    </p:spTree>
    <p:extLst>
      <p:ext uri="{BB962C8B-B14F-4D97-AF65-F5344CB8AC3E}">
        <p14:creationId xmlns:p14="http://schemas.microsoft.com/office/powerpoint/2010/main" val="1033993653"/>
      </p:ext>
    </p:extLst>
  </p:cSld>
  <p:clrMapOvr>
    <a:masterClrMapping/>
  </p:clrMapOvr>
  <p:extLst>
    <p:ext uri="{DCECCB84-F9BA-43D5-87BE-67443E8EF086}">
      <p15:sldGuideLst xmlns:p15="http://schemas.microsoft.com/office/powerpoint/2012/main">
        <p15:guide id="3" orient="horz" pos="684">
          <p15:clr>
            <a:srgbClr val="FBAE40"/>
          </p15:clr>
        </p15:guide>
        <p15:guide id="4" orient="horz" pos="1019">
          <p15:clr>
            <a:srgbClr val="FBAE40"/>
          </p15:clr>
        </p15:guide>
        <p15:guide id="5" orient="horz" pos="1361">
          <p15:clr>
            <a:srgbClr val="FBAE40"/>
          </p15:clr>
        </p15:guide>
        <p15:guide id="6" orient="horz" pos="3638">
          <p15:clr>
            <a:srgbClr val="FBAE40"/>
          </p15:clr>
        </p15:guide>
        <p15:guide id="7" orient="horz" pos="4201">
          <p15:clr>
            <a:srgbClr val="FBAE40"/>
          </p15:clr>
        </p15:guide>
        <p15:guide id="8" pos="7460">
          <p15:clr>
            <a:srgbClr val="FBAE40"/>
          </p15:clr>
        </p15:guide>
        <p15:guide id="9" pos="224">
          <p15:clr>
            <a:srgbClr val="FBAE40"/>
          </p15:clr>
        </p15:guide>
        <p15:guide id="10" orient="horz" pos="3910">
          <p15:clr>
            <a:srgbClr val="FBAE40"/>
          </p15:clr>
        </p15:guide>
        <p15:guide id="11" orient="horz" pos="340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r Logo">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FEC9CA-EC41-4A61-BF72-94584C410235}"/>
              </a:ext>
            </a:extLst>
          </p:cNvPr>
          <p:cNvGraphicFramePr>
            <a:graphicFrameLocks noChangeAspect="1"/>
          </p:cNvGraphicFramePr>
          <p:nvPr userDrawn="1">
            <p:custDataLst>
              <p:tags r:id="rId1"/>
            </p:custDataLst>
            <p:extLst>
              <p:ext uri="{D42A27DB-BD31-4B8C-83A1-F6EECF244321}">
                <p14:modId xmlns:p14="http://schemas.microsoft.com/office/powerpoint/2010/main" val="1371792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21" name="Object 20" hidden="1">
                        <a:extLst>
                          <a:ext uri="{FF2B5EF4-FFF2-40B4-BE49-F238E27FC236}">
                            <a16:creationId xmlns:a16="http://schemas.microsoft.com/office/drawing/2014/main" id="{49FEC9CA-EC41-4A61-BF72-94584C4102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Footer Placeholder 4">
            <a:extLst>
              <a:ext uri="{FF2B5EF4-FFF2-40B4-BE49-F238E27FC236}">
                <a16:creationId xmlns:a16="http://schemas.microsoft.com/office/drawing/2014/main" id="{D7149676-1D16-478B-9BA5-4A55C2CA4FB3}"/>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19" name="Slide Number Placeholder 5">
            <a:extLst>
              <a:ext uri="{FF2B5EF4-FFF2-40B4-BE49-F238E27FC236}">
                <a16:creationId xmlns:a16="http://schemas.microsoft.com/office/drawing/2014/main" id="{E6C12ADF-9CE7-474E-B6CC-C18E3B1B54D4}"/>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defRPr sz="1000">
                <a:solidFill>
                  <a:schemeClr val="accent1"/>
                </a:solidFill>
                <a:latin typeface="+mn-lt"/>
                <a:ea typeface="+mn-ea"/>
                <a:cs typeface="+mn-cs"/>
              </a:defRPr>
            </a:lvl1pPr>
          </a:lstStyle>
          <a:p>
            <a:fld id="{3D23FD3E-EA92-4EF9-B826-0F4AC5D6052A}" type="slidenum">
              <a:rPr lang="de-DE" smtClean="0"/>
              <a:pPr/>
              <a:t>‹Nr.›</a:t>
            </a:fld>
            <a:endParaRPr lang="de-DE"/>
          </a:p>
        </p:txBody>
      </p:sp>
    </p:spTree>
    <p:extLst>
      <p:ext uri="{BB962C8B-B14F-4D97-AF65-F5344CB8AC3E}">
        <p14:creationId xmlns:p14="http://schemas.microsoft.com/office/powerpoint/2010/main" val="565065185"/>
      </p:ext>
    </p:extLst>
  </p:cSld>
  <p:clrMapOvr>
    <a:masterClrMapping/>
  </p:clrMapOvr>
  <p:extLst>
    <p:ext uri="{DCECCB84-F9BA-43D5-87BE-67443E8EF086}">
      <p15:sldGuideLst xmlns:p15="http://schemas.microsoft.com/office/powerpoint/2012/main">
        <p15:guide id="3" orient="horz" pos="684">
          <p15:clr>
            <a:srgbClr val="FBAE40"/>
          </p15:clr>
        </p15:guide>
        <p15:guide id="4" orient="horz" pos="1019">
          <p15:clr>
            <a:srgbClr val="FBAE40"/>
          </p15:clr>
        </p15:guide>
        <p15:guide id="7" orient="horz" pos="4201">
          <p15:clr>
            <a:srgbClr val="FBAE40"/>
          </p15:clr>
        </p15:guide>
        <p15:guide id="8" pos="7460">
          <p15:clr>
            <a:srgbClr val="FBAE40"/>
          </p15:clr>
        </p15:guide>
        <p15:guide id="9" pos="224">
          <p15:clr>
            <a:srgbClr val="FBAE40"/>
          </p15:clr>
        </p15:guide>
        <p15:guide id="10" orient="horz" pos="391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bschlussfolie">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742E7D71-D5BD-48C6-87A9-6521266E4A46}"/>
              </a:ext>
            </a:extLst>
          </p:cNvPr>
          <p:cNvGraphicFramePr>
            <a:graphicFrameLocks noChangeAspect="1"/>
          </p:cNvGraphicFramePr>
          <p:nvPr userDrawn="1">
            <p:custDataLst>
              <p:tags r:id="rId1"/>
            </p:custDataLst>
            <p:extLst>
              <p:ext uri="{D42A27DB-BD31-4B8C-83A1-F6EECF244321}">
                <p14:modId xmlns:p14="http://schemas.microsoft.com/office/powerpoint/2010/main" val="208088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13" name="Object 12" hidden="1">
                        <a:extLst>
                          <a:ext uri="{FF2B5EF4-FFF2-40B4-BE49-F238E27FC236}">
                            <a16:creationId xmlns:a16="http://schemas.microsoft.com/office/drawing/2014/main" id="{742E7D71-D5BD-48C6-87A9-6521266E4A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Footer Placeholder 28">
            <a:extLst>
              <a:ext uri="{FF2B5EF4-FFF2-40B4-BE49-F238E27FC236}">
                <a16:creationId xmlns:a16="http://schemas.microsoft.com/office/drawing/2014/main" id="{6BD8388A-154F-4A26-AE37-A880C7F72261}"/>
              </a:ext>
            </a:extLst>
          </p:cNvPr>
          <p:cNvSpPr>
            <a:spLocks noGrp="1"/>
          </p:cNvSpPr>
          <p:nvPr>
            <p:ph type="ftr" sz="quarter" idx="10"/>
          </p:nvPr>
        </p:nvSpPr>
        <p:spPr bwMode="gray">
          <a:xfrm>
            <a:off x="1512000" y="6516000"/>
            <a:ext cx="10440000" cy="138499"/>
          </a:xfrm>
        </p:spPr>
        <p:txBody>
          <a:bodyPr/>
          <a:lstStyle>
            <a:lvl1pPr rtl="0">
              <a:defRPr>
                <a:latin typeface="+mn-lt"/>
                <a:ea typeface="+mn-ea"/>
                <a:cs typeface="+mn-cs"/>
              </a:defRPr>
            </a:lvl1pPr>
          </a:lstStyle>
          <a:p>
            <a:r>
              <a:rPr lang="de-DE"/>
              <a:t>Informationsveranstaltung zu den Masterstudiengängen der katho am Standort Münster </a:t>
            </a:r>
          </a:p>
        </p:txBody>
      </p:sp>
      <p:sp>
        <p:nvSpPr>
          <p:cNvPr id="11" name="Title 1">
            <a:extLst>
              <a:ext uri="{FF2B5EF4-FFF2-40B4-BE49-F238E27FC236}">
                <a16:creationId xmlns:a16="http://schemas.microsoft.com/office/drawing/2014/main" id="{DCD16B7D-03D5-4D53-B70F-F53550B50D7F}"/>
              </a:ext>
            </a:extLst>
          </p:cNvPr>
          <p:cNvSpPr>
            <a:spLocks noGrp="1"/>
          </p:cNvSpPr>
          <p:nvPr>
            <p:ph type="ctrTitle" hasCustomPrompt="1"/>
          </p:nvPr>
        </p:nvSpPr>
        <p:spPr bwMode="gray">
          <a:xfrm>
            <a:off x="1512000" y="2901600"/>
            <a:ext cx="9480000" cy="1218795"/>
          </a:xfrm>
        </p:spPr>
        <p:txBody>
          <a:bodyPr vert="horz" anchor="b"/>
          <a:lstStyle>
            <a:lvl1pPr algn="l" rtl="0">
              <a:defRPr sz="4400" b="0">
                <a:latin typeface="+mj-lt"/>
                <a:ea typeface="+mj-ea"/>
                <a:cs typeface="+mj-cs"/>
              </a:defRPr>
            </a:lvl1pPr>
          </a:lstStyle>
          <a:p>
            <a:r>
              <a:rPr lang="de-DE"/>
              <a:t>Abschlussfolie</a:t>
            </a:r>
            <a:br>
              <a:rPr lang="de-DE"/>
            </a:br>
            <a:r>
              <a:rPr lang="de-DE"/>
              <a:t>Herzlichen Dank für Ihre Aufmerksamkeit</a:t>
            </a:r>
          </a:p>
        </p:txBody>
      </p:sp>
      <p:sp>
        <p:nvSpPr>
          <p:cNvPr id="5" name="Text Placeholder 4">
            <a:extLst>
              <a:ext uri="{FF2B5EF4-FFF2-40B4-BE49-F238E27FC236}">
                <a16:creationId xmlns:a16="http://schemas.microsoft.com/office/drawing/2014/main" id="{6E4C4A1F-7223-4581-8914-93A0C0D247D0}"/>
              </a:ext>
            </a:extLst>
          </p:cNvPr>
          <p:cNvSpPr>
            <a:spLocks noGrp="1"/>
          </p:cNvSpPr>
          <p:nvPr>
            <p:ph type="body" sz="quarter" idx="14" hasCustomPrompt="1"/>
          </p:nvPr>
        </p:nvSpPr>
        <p:spPr>
          <a:xfrm>
            <a:off x="1511999" y="4716000"/>
            <a:ext cx="4572000" cy="49859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Hier klicken, um weitere Informationen hinzuzufügen</a:t>
            </a:r>
          </a:p>
        </p:txBody>
      </p:sp>
      <p:sp>
        <p:nvSpPr>
          <p:cNvPr id="16" name="Text Placeholder 4">
            <a:extLst>
              <a:ext uri="{FF2B5EF4-FFF2-40B4-BE49-F238E27FC236}">
                <a16:creationId xmlns:a16="http://schemas.microsoft.com/office/drawing/2014/main" id="{FB510DC4-CDFD-4460-AD3C-B98DE8EBFA61}"/>
              </a:ext>
            </a:extLst>
          </p:cNvPr>
          <p:cNvSpPr>
            <a:spLocks noGrp="1"/>
          </p:cNvSpPr>
          <p:nvPr>
            <p:ph type="body" sz="quarter" idx="15" hasCustomPrompt="1"/>
          </p:nvPr>
        </p:nvSpPr>
        <p:spPr>
          <a:xfrm>
            <a:off x="6420000" y="4716000"/>
            <a:ext cx="4572000" cy="49859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Hier klicken, um weitere Informationen hinzuzufügen</a:t>
            </a:r>
          </a:p>
        </p:txBody>
      </p:sp>
      <p:pic>
        <p:nvPicPr>
          <p:cNvPr id="12" name="Picture 11" descr="Text&#10;&#10;Description automatically generated with low confidence">
            <a:extLst>
              <a:ext uri="{FF2B5EF4-FFF2-40B4-BE49-F238E27FC236}">
                <a16:creationId xmlns:a16="http://schemas.microsoft.com/office/drawing/2014/main" id="{6A1187FF-9BA7-4D4C-9FEF-0F28C84FF71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9534523" y="1882193"/>
            <a:ext cx="1456191" cy="249521"/>
          </a:xfrm>
          <a:prstGeom prst="rect">
            <a:avLst/>
          </a:prstGeom>
        </p:spPr>
      </p:pic>
      <p:pic>
        <p:nvPicPr>
          <p:cNvPr id="9" name="Picture 8">
            <a:extLst>
              <a:ext uri="{FF2B5EF4-FFF2-40B4-BE49-F238E27FC236}">
                <a16:creationId xmlns:a16="http://schemas.microsoft.com/office/drawing/2014/main" id="{DAAF7C69-85B4-41DA-909C-94EBAFBB877F}"/>
              </a:ext>
            </a:extLst>
          </p:cNvPr>
          <p:cNvPicPr>
            <a:picLocks noChangeAspect="1"/>
          </p:cNvPicPr>
          <p:nvPr userDrawn="1"/>
        </p:nvPicPr>
        <p:blipFill>
          <a:blip r:embed="rId6"/>
          <a:stretch>
            <a:fillRect/>
          </a:stretch>
        </p:blipFill>
        <p:spPr>
          <a:xfrm>
            <a:off x="1532030" y="1085832"/>
            <a:ext cx="3363468" cy="1146048"/>
          </a:xfrm>
          <a:prstGeom prst="rect">
            <a:avLst/>
          </a:prstGeom>
        </p:spPr>
      </p:pic>
    </p:spTree>
    <p:extLst>
      <p:ext uri="{BB962C8B-B14F-4D97-AF65-F5344CB8AC3E}">
        <p14:creationId xmlns:p14="http://schemas.microsoft.com/office/powerpoint/2010/main" val="1744527102"/>
      </p:ext>
    </p:extLst>
  </p:cSld>
  <p:clrMapOvr>
    <a:masterClrMapping/>
  </p:clrMapOvr>
  <p:extLst>
    <p:ext uri="{DCECCB84-F9BA-43D5-87BE-67443E8EF086}">
      <p15:sldGuideLst xmlns:p15="http://schemas.microsoft.com/office/powerpoint/2012/main">
        <p15:guide id="1" pos="950">
          <p15:clr>
            <a:srgbClr val="FBAE40"/>
          </p15:clr>
        </p15:guide>
        <p15:guide id="2" orient="horz" pos="2969">
          <p15:clr>
            <a:srgbClr val="FBAE40"/>
          </p15:clr>
        </p15:guide>
        <p15:guide id="3" orient="horz" pos="2540">
          <p15:clr>
            <a:srgbClr val="FBAE40"/>
          </p15:clr>
        </p15:guide>
        <p15:guide id="4" orient="horz" pos="419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742E7D71-D5BD-48C6-87A9-6521266E4A46}"/>
              </a:ext>
            </a:extLst>
          </p:cNvPr>
          <p:cNvGraphicFramePr>
            <a:graphicFrameLocks noChangeAspect="1"/>
          </p:cNvGraphicFramePr>
          <p:nvPr userDrawn="1">
            <p:custDataLst>
              <p:tags r:id="rId1"/>
            </p:custDataLst>
            <p:extLst>
              <p:ext uri="{D42A27DB-BD31-4B8C-83A1-F6EECF244321}">
                <p14:modId xmlns:p14="http://schemas.microsoft.com/office/powerpoint/2010/main" val="4183289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13" name="Object 12" hidden="1">
                        <a:extLst>
                          <a:ext uri="{FF2B5EF4-FFF2-40B4-BE49-F238E27FC236}">
                            <a16:creationId xmlns:a16="http://schemas.microsoft.com/office/drawing/2014/main" id="{742E7D71-D5BD-48C6-87A9-6521266E4A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E462503-F07C-4E47-B424-DF8004B3A13F}"/>
              </a:ext>
            </a:extLst>
          </p:cNvPr>
          <p:cNvSpPr>
            <a:spLocks noGrp="1"/>
          </p:cNvSpPr>
          <p:nvPr>
            <p:ph type="ctrTitle" hasCustomPrompt="1"/>
          </p:nvPr>
        </p:nvSpPr>
        <p:spPr bwMode="gray">
          <a:xfrm>
            <a:off x="1512000" y="2894470"/>
            <a:ext cx="9468000" cy="1828193"/>
          </a:xfrm>
        </p:spPr>
        <p:txBody>
          <a:bodyPr vert="horz" anchor="b"/>
          <a:lstStyle>
            <a:lvl1pPr algn="l" rtl="0">
              <a:defRPr sz="4400">
                <a:latin typeface="+mj-lt"/>
                <a:ea typeface="+mj-ea"/>
                <a:cs typeface="+mj-cs"/>
              </a:defRPr>
            </a:lvl1pPr>
          </a:lstStyle>
          <a:p>
            <a:r>
              <a:rPr lang="de-DE"/>
              <a:t>Titelseite</a:t>
            </a:r>
            <a:br>
              <a:rPr lang="de-DE"/>
            </a:br>
            <a:r>
              <a:rPr lang="de-DE"/>
              <a:t>Hier klicken, um Titel anzupassen </a:t>
            </a:r>
            <a:br>
              <a:rPr lang="de-DE"/>
            </a:br>
            <a:r>
              <a:rPr lang="de-DE"/>
              <a:t>(max. 3-zeilig)</a:t>
            </a:r>
          </a:p>
        </p:txBody>
      </p:sp>
      <p:sp>
        <p:nvSpPr>
          <p:cNvPr id="3" name="Subtitle 2">
            <a:extLst>
              <a:ext uri="{FF2B5EF4-FFF2-40B4-BE49-F238E27FC236}">
                <a16:creationId xmlns:a16="http://schemas.microsoft.com/office/drawing/2014/main" id="{C8F306B5-2620-414B-B8FD-DDA7CABA8588}"/>
              </a:ext>
            </a:extLst>
          </p:cNvPr>
          <p:cNvSpPr>
            <a:spLocks noGrp="1"/>
          </p:cNvSpPr>
          <p:nvPr>
            <p:ph type="subTitle" idx="1" hasCustomPrompt="1"/>
          </p:nvPr>
        </p:nvSpPr>
        <p:spPr bwMode="gray">
          <a:xfrm>
            <a:off x="1512000" y="5040000"/>
            <a:ext cx="9468000" cy="276999"/>
          </a:xfrm>
        </p:spPr>
        <p:txBody>
          <a:bodyPr/>
          <a:lstStyle>
            <a:lvl1pPr marL="0" indent="0" algn="l" rtl="0">
              <a:spcBef>
                <a:spcPts val="0"/>
              </a:spcBef>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Hier klicken, um Untertitel anzupassen</a:t>
            </a:r>
          </a:p>
        </p:txBody>
      </p:sp>
      <p:sp>
        <p:nvSpPr>
          <p:cNvPr id="29" name="Footer Placeholder 28">
            <a:extLst>
              <a:ext uri="{FF2B5EF4-FFF2-40B4-BE49-F238E27FC236}">
                <a16:creationId xmlns:a16="http://schemas.microsoft.com/office/drawing/2014/main" id="{6BD8388A-154F-4A26-AE37-A880C7F72261}"/>
              </a:ext>
            </a:extLst>
          </p:cNvPr>
          <p:cNvSpPr>
            <a:spLocks noGrp="1"/>
          </p:cNvSpPr>
          <p:nvPr>
            <p:ph type="ftr" sz="quarter" idx="10"/>
          </p:nvPr>
        </p:nvSpPr>
        <p:spPr bwMode="gray">
          <a:xfrm>
            <a:off x="1512000" y="6516000"/>
            <a:ext cx="10440000" cy="138499"/>
          </a:xfrm>
        </p:spPr>
        <p:txBody>
          <a:bodyPr/>
          <a:lstStyle>
            <a:lvl1pPr rtl="0">
              <a:defRPr>
                <a:latin typeface="+mn-lt"/>
                <a:ea typeface="+mn-ea"/>
                <a:cs typeface="+mn-cs"/>
              </a:defRPr>
            </a:lvl1pPr>
          </a:lstStyle>
          <a:p>
            <a:r>
              <a:rPr lang="de-DE"/>
              <a:t>Informationsveranstaltung zu den Masterstudiengängen der katho am Standort Münster </a:t>
            </a:r>
          </a:p>
        </p:txBody>
      </p:sp>
      <p:pic>
        <p:nvPicPr>
          <p:cNvPr id="8" name="Picture 7">
            <a:extLst>
              <a:ext uri="{FF2B5EF4-FFF2-40B4-BE49-F238E27FC236}">
                <a16:creationId xmlns:a16="http://schemas.microsoft.com/office/drawing/2014/main" id="{4F5C4A63-FAC7-405B-8FA4-5F521888CA6F}"/>
              </a:ext>
            </a:extLst>
          </p:cNvPr>
          <p:cNvPicPr>
            <a:picLocks noChangeAspect="1"/>
          </p:cNvPicPr>
          <p:nvPr userDrawn="1"/>
        </p:nvPicPr>
        <p:blipFill>
          <a:blip r:embed="rId5"/>
          <a:stretch>
            <a:fillRect/>
          </a:stretch>
        </p:blipFill>
        <p:spPr>
          <a:xfrm>
            <a:off x="1532030" y="1085832"/>
            <a:ext cx="3363468" cy="1146048"/>
          </a:xfrm>
          <a:prstGeom prst="rect">
            <a:avLst/>
          </a:prstGeom>
        </p:spPr>
      </p:pic>
      <p:pic>
        <p:nvPicPr>
          <p:cNvPr id="5" name="Picture 4">
            <a:extLst>
              <a:ext uri="{FF2B5EF4-FFF2-40B4-BE49-F238E27FC236}">
                <a16:creationId xmlns:a16="http://schemas.microsoft.com/office/drawing/2014/main" id="{8BD79402-D23E-4B1D-9210-EBEEA4C9658D}"/>
              </a:ext>
            </a:extLst>
          </p:cNvPr>
          <p:cNvPicPr>
            <a:picLocks noChangeAspect="1"/>
          </p:cNvPicPr>
          <p:nvPr userDrawn="1"/>
        </p:nvPicPr>
        <p:blipFill>
          <a:blip r:embed="rId6"/>
          <a:stretch>
            <a:fillRect/>
          </a:stretch>
        </p:blipFill>
        <p:spPr>
          <a:xfrm>
            <a:off x="9532999" y="1882193"/>
            <a:ext cx="1459992" cy="252984"/>
          </a:xfrm>
          <a:prstGeom prst="rect">
            <a:avLst/>
          </a:prstGeom>
        </p:spPr>
      </p:pic>
    </p:spTree>
    <p:extLst>
      <p:ext uri="{BB962C8B-B14F-4D97-AF65-F5344CB8AC3E}">
        <p14:creationId xmlns:p14="http://schemas.microsoft.com/office/powerpoint/2010/main" val="4183323057"/>
      </p:ext>
    </p:extLst>
  </p:cSld>
  <p:clrMapOvr>
    <a:masterClrMapping/>
  </p:clrMapOvr>
  <p:extLst>
    <p:ext uri="{DCECCB84-F9BA-43D5-87BE-67443E8EF086}">
      <p15:sldGuideLst xmlns:p15="http://schemas.microsoft.com/office/powerpoint/2012/main">
        <p15:guide id="1" pos="950">
          <p15:clr>
            <a:srgbClr val="FBAE40"/>
          </p15:clr>
        </p15:guide>
        <p15:guide id="2" orient="horz" pos="3173">
          <p15:clr>
            <a:srgbClr val="FBAE40"/>
          </p15:clr>
        </p15:guide>
        <p15:guide id="3" orient="horz" pos="2975">
          <p15:clr>
            <a:srgbClr val="FBAE40"/>
          </p15:clr>
        </p15:guide>
        <p15:guide id="4" orient="horz" pos="419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Inhalt mit Untertitel">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FEC9CA-EC41-4A61-BF72-94584C410235}"/>
              </a:ext>
            </a:extLst>
          </p:cNvPr>
          <p:cNvGraphicFramePr>
            <a:graphicFrameLocks noChangeAspect="1"/>
          </p:cNvGraphicFramePr>
          <p:nvPr userDrawn="1">
            <p:custDataLst>
              <p:tags r:id="rId1"/>
            </p:custDataLst>
            <p:extLst>
              <p:ext uri="{D42A27DB-BD31-4B8C-83A1-F6EECF244321}">
                <p14:modId xmlns:p14="http://schemas.microsoft.com/office/powerpoint/2010/main" val="3505229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21" name="Object 20" hidden="1">
                        <a:extLst>
                          <a:ext uri="{FF2B5EF4-FFF2-40B4-BE49-F238E27FC236}">
                            <a16:creationId xmlns:a16="http://schemas.microsoft.com/office/drawing/2014/main" id="{49FEC9CA-EC41-4A61-BF72-94584C4102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91454D-0275-4E6C-A608-0C014A828BDD}"/>
              </a:ext>
            </a:extLst>
          </p:cNvPr>
          <p:cNvSpPr>
            <a:spLocks noGrp="1"/>
          </p:cNvSpPr>
          <p:nvPr>
            <p:ph type="title" hasCustomPrompt="1"/>
          </p:nvPr>
        </p:nvSpPr>
        <p:spPr bwMode="gray">
          <a:xfrm>
            <a:off x="358050" y="752267"/>
            <a:ext cx="11484000" cy="664797"/>
          </a:xfrm>
        </p:spPr>
        <p:txBody>
          <a:bodyPr vert="horz"/>
          <a:lstStyle>
            <a:lvl1pPr rtl="0">
              <a:defRPr b="0">
                <a:latin typeface="+mj-lt"/>
                <a:ea typeface="+mj-ea"/>
                <a:cs typeface="+mj-cs"/>
              </a:defRPr>
            </a:lvl1pPr>
          </a:lstStyle>
          <a:p>
            <a:r>
              <a:rPr lang="de-DE"/>
              <a:t>Ein Inhalt mit Untertitel</a:t>
            </a:r>
            <a:br>
              <a:rPr lang="de-DE"/>
            </a:br>
            <a:r>
              <a:rPr lang="de-DE"/>
              <a:t>Hier klicken, um Überschrift anzupassen (max. 2-zeilig)</a:t>
            </a:r>
          </a:p>
        </p:txBody>
      </p:sp>
      <p:sp>
        <p:nvSpPr>
          <p:cNvPr id="3" name="Content Placeholder 2">
            <a:extLst>
              <a:ext uri="{FF2B5EF4-FFF2-40B4-BE49-F238E27FC236}">
                <a16:creationId xmlns:a16="http://schemas.microsoft.com/office/drawing/2014/main" id="{01FF7529-BE97-4D9B-81C4-A91E80A02033}"/>
              </a:ext>
            </a:extLst>
          </p:cNvPr>
          <p:cNvSpPr>
            <a:spLocks noGrp="1"/>
          </p:cNvSpPr>
          <p:nvPr>
            <p:ph idx="1" hasCustomPrompt="1"/>
          </p:nvPr>
        </p:nvSpPr>
        <p:spPr bwMode="gray">
          <a:xfrm>
            <a:off x="358050" y="2160000"/>
            <a:ext cx="11484000" cy="3600000"/>
          </a:xfrm>
        </p:spPr>
        <p:txBody>
          <a:bodyPr>
            <a:noAutofit/>
          </a:bodyPr>
          <a:lstStyle>
            <a:lvl1pPr rtl="0">
              <a:spcBef>
                <a:spcPts val="1200"/>
              </a:spcBef>
              <a:defRPr>
                <a:latin typeface="+mn-lt"/>
                <a:ea typeface="+mn-ea"/>
                <a:cs typeface="+mn-cs"/>
              </a:defRPr>
            </a:lvl1pPr>
            <a:lvl2pPr rtl="0">
              <a:defRPr>
                <a:latin typeface="+mn-lt"/>
                <a:ea typeface="+mn-ea"/>
                <a:cs typeface="+mn-cs"/>
              </a:defRPr>
            </a:lvl2pPr>
            <a:lvl3pPr rtl="0">
              <a:defRPr sz="1600">
                <a:latin typeface="+mn-lt"/>
                <a:ea typeface="+mn-ea"/>
                <a:cs typeface="+mn-cs"/>
              </a:defRPr>
            </a:lvl3pPr>
            <a:lvl4pPr rtl="0">
              <a:defRPr sz="1600">
                <a:latin typeface="+mn-lt"/>
                <a:ea typeface="+mn-ea"/>
                <a:cs typeface="+mn-cs"/>
              </a:defRPr>
            </a:lvl4pPr>
            <a:lvl5pPr rtl="0">
              <a:spcBef>
                <a:spcPts val="0"/>
              </a:spcBef>
              <a:defRPr sz="1400">
                <a:latin typeface="+mn-lt"/>
                <a:ea typeface="+mn-ea"/>
                <a:cs typeface="+mn-cs"/>
              </a:defRPr>
            </a:lvl5pPr>
          </a:lstStyle>
          <a:p>
            <a:r>
              <a:rPr lang="de-DE"/>
              <a:t>Textebene 1</a:t>
            </a:r>
          </a:p>
          <a:p>
            <a:pPr lvl="1"/>
            <a:r>
              <a:rPr lang="de-DE"/>
              <a:t>Textebene 2</a:t>
            </a:r>
          </a:p>
          <a:p>
            <a:pPr lvl="2"/>
            <a:r>
              <a:rPr lang="de-DE"/>
              <a:t>Textebene 3</a:t>
            </a:r>
          </a:p>
          <a:p>
            <a:pPr lvl="3"/>
            <a:r>
              <a:rPr lang="de-DE"/>
              <a:t>Textebene 4</a:t>
            </a:r>
          </a:p>
          <a:p>
            <a:pPr lvl="4"/>
            <a:r>
              <a:rPr lang="de-DE"/>
              <a:t>Textebene 5</a:t>
            </a:r>
          </a:p>
        </p:txBody>
      </p:sp>
      <p:sp>
        <p:nvSpPr>
          <p:cNvPr id="8" name="Text Placeholder 7">
            <a:extLst>
              <a:ext uri="{FF2B5EF4-FFF2-40B4-BE49-F238E27FC236}">
                <a16:creationId xmlns:a16="http://schemas.microsoft.com/office/drawing/2014/main" id="{94E80936-E5EE-4025-B7B9-80EA9292006A}"/>
              </a:ext>
            </a:extLst>
          </p:cNvPr>
          <p:cNvSpPr>
            <a:spLocks noGrp="1"/>
          </p:cNvSpPr>
          <p:nvPr>
            <p:ph type="body" sz="quarter" idx="13" hasCustomPrompt="1"/>
          </p:nvPr>
        </p:nvSpPr>
        <p:spPr bwMode="gray">
          <a:xfrm>
            <a:off x="358050" y="1620000"/>
            <a:ext cx="11484000" cy="249299"/>
          </a:xfrm>
        </p:spPr>
        <p:txBody>
          <a:bodyPr>
            <a:spAutoFit/>
          </a:bodyPr>
          <a:lstStyle>
            <a:lvl1pPr rtl="0">
              <a:spcBef>
                <a:spcPts val="0"/>
              </a:spcBef>
              <a:defRPr b="1">
                <a:solidFill>
                  <a:schemeClr val="tx2"/>
                </a:solidFill>
                <a:latin typeface="+mn-lt"/>
                <a:ea typeface="+mn-ea"/>
                <a:cs typeface="+mn-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Hier klicken, um Untertitel anzupassen (max. 2-zeilig)</a:t>
            </a:r>
          </a:p>
        </p:txBody>
      </p:sp>
      <p:sp>
        <p:nvSpPr>
          <p:cNvPr id="18" name="Footer Placeholder 4">
            <a:extLst>
              <a:ext uri="{FF2B5EF4-FFF2-40B4-BE49-F238E27FC236}">
                <a16:creationId xmlns:a16="http://schemas.microsoft.com/office/drawing/2014/main" id="{D7149676-1D16-478B-9BA5-4A55C2CA4FB3}"/>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19" name="Slide Number Placeholder 5">
            <a:extLst>
              <a:ext uri="{FF2B5EF4-FFF2-40B4-BE49-F238E27FC236}">
                <a16:creationId xmlns:a16="http://schemas.microsoft.com/office/drawing/2014/main" id="{E6C12ADF-9CE7-474E-B6CC-C18E3B1B54D4}"/>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defRPr sz="1000">
                <a:solidFill>
                  <a:schemeClr val="accent1"/>
                </a:solidFill>
                <a:latin typeface="+mn-lt"/>
                <a:ea typeface="+mn-ea"/>
                <a:cs typeface="+mn-cs"/>
              </a:defRPr>
            </a:lvl1pPr>
          </a:lstStyle>
          <a:p>
            <a:fld id="{3D23FD3E-EA92-4EF9-B826-0F4AC5D6052A}" type="slidenum">
              <a:rPr lang="de-DE" smtClean="0"/>
              <a:pPr/>
              <a:t>‹Nr.›</a:t>
            </a:fld>
            <a:endParaRPr lang="de-DE"/>
          </a:p>
        </p:txBody>
      </p:sp>
      <p:sp>
        <p:nvSpPr>
          <p:cNvPr id="44" name="Text Placeholder 43">
            <a:extLst>
              <a:ext uri="{FF2B5EF4-FFF2-40B4-BE49-F238E27FC236}">
                <a16:creationId xmlns:a16="http://schemas.microsoft.com/office/drawing/2014/main" id="{F23AA51D-6C77-4DF9-9D53-493A89AC8978}"/>
              </a:ext>
            </a:extLst>
          </p:cNvPr>
          <p:cNvSpPr>
            <a:spLocks noGrp="1"/>
          </p:cNvSpPr>
          <p:nvPr>
            <p:ph type="body" sz="quarter" idx="14" hasCustomPrompt="1"/>
          </p:nvPr>
        </p:nvSpPr>
        <p:spPr bwMode="gray">
          <a:xfrm>
            <a:off x="358050" y="5904000"/>
            <a:ext cx="11484000" cy="302647"/>
          </a:xfrm>
        </p:spPr>
        <p:txBody>
          <a:bodyPr anchor="b"/>
          <a:lstStyle>
            <a:lvl1pPr marL="0" indent="0" rtl="0">
              <a:spcBef>
                <a:spcPts val="200"/>
              </a:spcBef>
              <a:buFont typeface="Arial" panose="020B0604020202020204" pitchFamily="34" charset="0"/>
              <a:buNone/>
              <a:defRPr sz="1000">
                <a:solidFill>
                  <a:schemeClr val="tx2"/>
                </a:solidFill>
                <a:latin typeface="+mn-lt"/>
                <a:ea typeface="+mn-ea"/>
                <a:cs typeface="+mn-cs"/>
              </a:defRPr>
            </a:lvl1pPr>
          </a:lstStyle>
          <a:p>
            <a:pPr lvl="0"/>
            <a:r>
              <a:rPr lang="de-DE"/>
              <a:t>* Hier klicken, um Fußnoten einzutragen</a:t>
            </a:r>
          </a:p>
          <a:p>
            <a:pPr lvl="0"/>
            <a:r>
              <a:rPr lang="de-DE"/>
              <a:t>** Fußnote 2</a:t>
            </a:r>
          </a:p>
        </p:txBody>
      </p:sp>
    </p:spTree>
    <p:extLst>
      <p:ext uri="{BB962C8B-B14F-4D97-AF65-F5344CB8AC3E}">
        <p14:creationId xmlns:p14="http://schemas.microsoft.com/office/powerpoint/2010/main" val="2724426027"/>
      </p:ext>
    </p:extLst>
  </p:cSld>
  <p:clrMapOvr>
    <a:masterClrMapping/>
  </p:clrMapOvr>
  <p:extLst>
    <p:ext uri="{DCECCB84-F9BA-43D5-87BE-67443E8EF086}">
      <p15:sldGuideLst xmlns:p15="http://schemas.microsoft.com/office/powerpoint/2012/main">
        <p15:guide id="3" orient="horz" pos="684">
          <p15:clr>
            <a:srgbClr val="FBAE40"/>
          </p15:clr>
        </p15:guide>
        <p15:guide id="4" orient="horz" pos="1019">
          <p15:clr>
            <a:srgbClr val="FBAE40"/>
          </p15:clr>
        </p15:guide>
        <p15:guide id="5" orient="horz" pos="1361">
          <p15:clr>
            <a:srgbClr val="FBAE40"/>
          </p15:clr>
        </p15:guide>
        <p15:guide id="6" orient="horz" pos="3629">
          <p15:clr>
            <a:srgbClr val="FBAE40"/>
          </p15:clr>
        </p15:guide>
        <p15:guide id="7" orient="horz" pos="4193">
          <p15:clr>
            <a:srgbClr val="FBAE40"/>
          </p15:clr>
        </p15:guide>
        <p15:guide id="8" pos="7460">
          <p15:clr>
            <a:srgbClr val="FBAE40"/>
          </p15:clr>
        </p15:guide>
        <p15:guide id="9" pos="224">
          <p15:clr>
            <a:srgbClr val="FBAE40"/>
          </p15:clr>
        </p15:guide>
        <p15:guide id="10" orient="horz" pos="391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nhalte mit Untertitel">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FEC9CA-EC41-4A61-BF72-94584C410235}"/>
              </a:ext>
            </a:extLst>
          </p:cNvPr>
          <p:cNvGraphicFramePr>
            <a:graphicFrameLocks noChangeAspect="1"/>
          </p:cNvGraphicFramePr>
          <p:nvPr userDrawn="1">
            <p:custDataLst>
              <p:tags r:id="rId1"/>
            </p:custDataLst>
            <p:extLst>
              <p:ext uri="{D42A27DB-BD31-4B8C-83A1-F6EECF244321}">
                <p14:modId xmlns:p14="http://schemas.microsoft.com/office/powerpoint/2010/main" val="3535766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21" name="Object 20" hidden="1">
                        <a:extLst>
                          <a:ext uri="{FF2B5EF4-FFF2-40B4-BE49-F238E27FC236}">
                            <a16:creationId xmlns:a16="http://schemas.microsoft.com/office/drawing/2014/main" id="{49FEC9CA-EC41-4A61-BF72-94584C4102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91454D-0275-4E6C-A608-0C014A828BDD}"/>
              </a:ext>
            </a:extLst>
          </p:cNvPr>
          <p:cNvSpPr>
            <a:spLocks noGrp="1"/>
          </p:cNvSpPr>
          <p:nvPr>
            <p:ph type="title" hasCustomPrompt="1"/>
          </p:nvPr>
        </p:nvSpPr>
        <p:spPr bwMode="gray">
          <a:xfrm>
            <a:off x="358050" y="752267"/>
            <a:ext cx="11484000" cy="664797"/>
          </a:xfrm>
        </p:spPr>
        <p:txBody>
          <a:bodyPr vert="horz"/>
          <a:lstStyle>
            <a:lvl1pPr rtl="0">
              <a:defRPr>
                <a:latin typeface="+mj-lt"/>
                <a:ea typeface="+mj-ea"/>
                <a:cs typeface="+mj-cs"/>
              </a:defRPr>
            </a:lvl1pPr>
          </a:lstStyle>
          <a:p>
            <a:r>
              <a:rPr lang="de-DE"/>
              <a:t>Zwei Inhalte mit Untertitel</a:t>
            </a:r>
            <a:br>
              <a:rPr lang="de-DE"/>
            </a:br>
            <a:r>
              <a:rPr lang="de-DE"/>
              <a:t>Hier klicken, um Überschrift anzupassen (max. 2-zeilig)</a:t>
            </a:r>
          </a:p>
        </p:txBody>
      </p:sp>
      <p:sp>
        <p:nvSpPr>
          <p:cNvPr id="3" name="Content Placeholder 2">
            <a:extLst>
              <a:ext uri="{FF2B5EF4-FFF2-40B4-BE49-F238E27FC236}">
                <a16:creationId xmlns:a16="http://schemas.microsoft.com/office/drawing/2014/main" id="{01FF7529-BE97-4D9B-81C4-A91E80A02033}"/>
              </a:ext>
            </a:extLst>
          </p:cNvPr>
          <p:cNvSpPr>
            <a:spLocks noGrp="1"/>
          </p:cNvSpPr>
          <p:nvPr>
            <p:ph idx="1" hasCustomPrompt="1"/>
          </p:nvPr>
        </p:nvSpPr>
        <p:spPr bwMode="gray">
          <a:xfrm>
            <a:off x="358050" y="2160000"/>
            <a:ext cx="5580000" cy="3600000"/>
          </a:xfrm>
        </p:spPr>
        <p:txBody>
          <a:bodyPr>
            <a:noAutofit/>
          </a:bodyPr>
          <a:lstStyle>
            <a:lvl1pPr rtl="0">
              <a:spcBef>
                <a:spcPts val="1200"/>
              </a:spcBef>
              <a:defRPr>
                <a:latin typeface="+mn-lt"/>
                <a:ea typeface="+mn-ea"/>
                <a:cs typeface="+mn-cs"/>
              </a:defRPr>
            </a:lvl1pPr>
            <a:lvl2pPr rtl="0">
              <a:defRPr>
                <a:latin typeface="+mn-lt"/>
                <a:ea typeface="+mn-ea"/>
                <a:cs typeface="+mn-cs"/>
              </a:defRPr>
            </a:lvl2pPr>
            <a:lvl3pPr rtl="0">
              <a:defRPr sz="1600">
                <a:latin typeface="+mn-lt"/>
                <a:ea typeface="+mn-ea"/>
                <a:cs typeface="+mn-cs"/>
              </a:defRPr>
            </a:lvl3pPr>
            <a:lvl4pPr rtl="0">
              <a:defRPr sz="1600">
                <a:latin typeface="+mn-lt"/>
                <a:ea typeface="+mn-ea"/>
                <a:cs typeface="+mn-cs"/>
              </a:defRPr>
            </a:lvl4pPr>
            <a:lvl5pPr rtl="0">
              <a:spcBef>
                <a:spcPts val="0"/>
              </a:spcBef>
              <a:defRPr sz="1400">
                <a:latin typeface="+mn-lt"/>
                <a:ea typeface="+mn-ea"/>
                <a:cs typeface="+mn-cs"/>
              </a:defRPr>
            </a:lvl5pPr>
          </a:lstStyle>
          <a:p>
            <a:r>
              <a:rPr lang="de-DE"/>
              <a:t>Textebene 1</a:t>
            </a:r>
          </a:p>
          <a:p>
            <a:pPr lvl="1"/>
            <a:r>
              <a:rPr lang="de-DE"/>
              <a:t>Textebene 2</a:t>
            </a:r>
          </a:p>
          <a:p>
            <a:pPr lvl="2"/>
            <a:r>
              <a:rPr lang="de-DE"/>
              <a:t>Textebene 3</a:t>
            </a:r>
          </a:p>
          <a:p>
            <a:pPr lvl="3"/>
            <a:r>
              <a:rPr lang="de-DE"/>
              <a:t>Textebene 4</a:t>
            </a:r>
          </a:p>
          <a:p>
            <a:pPr lvl="4"/>
            <a:r>
              <a:rPr lang="de-DE"/>
              <a:t>Textebene 5</a:t>
            </a:r>
          </a:p>
        </p:txBody>
      </p:sp>
      <p:sp>
        <p:nvSpPr>
          <p:cNvPr id="8" name="Text Placeholder 7">
            <a:extLst>
              <a:ext uri="{FF2B5EF4-FFF2-40B4-BE49-F238E27FC236}">
                <a16:creationId xmlns:a16="http://schemas.microsoft.com/office/drawing/2014/main" id="{94E80936-E5EE-4025-B7B9-80EA9292006A}"/>
              </a:ext>
            </a:extLst>
          </p:cNvPr>
          <p:cNvSpPr>
            <a:spLocks noGrp="1"/>
          </p:cNvSpPr>
          <p:nvPr>
            <p:ph type="body" sz="quarter" idx="13" hasCustomPrompt="1"/>
          </p:nvPr>
        </p:nvSpPr>
        <p:spPr bwMode="gray">
          <a:xfrm>
            <a:off x="358050" y="1620000"/>
            <a:ext cx="11484000" cy="249299"/>
          </a:xfrm>
        </p:spPr>
        <p:txBody>
          <a:bodyPr>
            <a:spAutoFit/>
          </a:bodyPr>
          <a:lstStyle>
            <a:lvl1pPr rtl="0">
              <a:spcBef>
                <a:spcPts val="0"/>
              </a:spcBef>
              <a:defRPr b="1">
                <a:solidFill>
                  <a:schemeClr val="tx2"/>
                </a:solidFill>
                <a:latin typeface="+mn-lt"/>
                <a:ea typeface="+mn-ea"/>
                <a:cs typeface="+mn-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Hier klicken, um Untertitel anzupassen (max. 2-zeilig)</a:t>
            </a:r>
          </a:p>
        </p:txBody>
      </p:sp>
      <p:sp>
        <p:nvSpPr>
          <p:cNvPr id="18" name="Footer Placeholder 4">
            <a:extLst>
              <a:ext uri="{FF2B5EF4-FFF2-40B4-BE49-F238E27FC236}">
                <a16:creationId xmlns:a16="http://schemas.microsoft.com/office/drawing/2014/main" id="{D7149676-1D16-478B-9BA5-4A55C2CA4FB3}"/>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19" name="Slide Number Placeholder 5">
            <a:extLst>
              <a:ext uri="{FF2B5EF4-FFF2-40B4-BE49-F238E27FC236}">
                <a16:creationId xmlns:a16="http://schemas.microsoft.com/office/drawing/2014/main" id="{E6C12ADF-9CE7-474E-B6CC-C18E3B1B54D4}"/>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defRPr sz="1000">
                <a:solidFill>
                  <a:schemeClr val="accent1"/>
                </a:solidFill>
                <a:latin typeface="+mn-lt"/>
                <a:ea typeface="+mn-ea"/>
                <a:cs typeface="+mn-cs"/>
              </a:defRPr>
            </a:lvl1pPr>
          </a:lstStyle>
          <a:p>
            <a:fld id="{3D23FD3E-EA92-4EF9-B826-0F4AC5D6052A}" type="slidenum">
              <a:rPr lang="de-DE" smtClean="0"/>
              <a:pPr/>
              <a:t>‹Nr.›</a:t>
            </a:fld>
            <a:endParaRPr lang="de-DE"/>
          </a:p>
        </p:txBody>
      </p:sp>
      <p:sp>
        <p:nvSpPr>
          <p:cNvPr id="44" name="Text Placeholder 43">
            <a:extLst>
              <a:ext uri="{FF2B5EF4-FFF2-40B4-BE49-F238E27FC236}">
                <a16:creationId xmlns:a16="http://schemas.microsoft.com/office/drawing/2014/main" id="{F23AA51D-6C77-4DF9-9D53-493A89AC8978}"/>
              </a:ext>
            </a:extLst>
          </p:cNvPr>
          <p:cNvSpPr>
            <a:spLocks noGrp="1"/>
          </p:cNvSpPr>
          <p:nvPr>
            <p:ph type="body" sz="quarter" idx="14" hasCustomPrompt="1"/>
          </p:nvPr>
        </p:nvSpPr>
        <p:spPr bwMode="gray">
          <a:xfrm>
            <a:off x="358050" y="5904000"/>
            <a:ext cx="11484000" cy="302647"/>
          </a:xfrm>
        </p:spPr>
        <p:txBody>
          <a:bodyPr anchor="b"/>
          <a:lstStyle>
            <a:lvl1pPr marL="0" indent="0" rtl="0">
              <a:spcBef>
                <a:spcPts val="200"/>
              </a:spcBef>
              <a:buFont typeface="Arial" panose="020B0604020202020204" pitchFamily="34" charset="0"/>
              <a:buNone/>
              <a:defRPr sz="1000">
                <a:solidFill>
                  <a:schemeClr val="tx2"/>
                </a:solidFill>
                <a:latin typeface="+mn-lt"/>
                <a:ea typeface="+mn-ea"/>
                <a:cs typeface="+mn-cs"/>
              </a:defRPr>
            </a:lvl1pPr>
          </a:lstStyle>
          <a:p>
            <a:pPr lvl="0"/>
            <a:r>
              <a:rPr lang="de-DE"/>
              <a:t>* Hier klicken, um Fußnoten einzutragen</a:t>
            </a:r>
          </a:p>
          <a:p>
            <a:pPr lvl="0"/>
            <a:r>
              <a:rPr lang="de-DE"/>
              <a:t>** Fußnote 2</a:t>
            </a:r>
          </a:p>
        </p:txBody>
      </p:sp>
      <p:sp>
        <p:nvSpPr>
          <p:cNvPr id="15" name="Content Placeholder 2">
            <a:extLst>
              <a:ext uri="{FF2B5EF4-FFF2-40B4-BE49-F238E27FC236}">
                <a16:creationId xmlns:a16="http://schemas.microsoft.com/office/drawing/2014/main" id="{0859FD81-1191-4498-A063-8D9BDB2C270B}"/>
              </a:ext>
            </a:extLst>
          </p:cNvPr>
          <p:cNvSpPr>
            <a:spLocks noGrp="1"/>
          </p:cNvSpPr>
          <p:nvPr>
            <p:ph idx="15" hasCustomPrompt="1"/>
          </p:nvPr>
        </p:nvSpPr>
        <p:spPr bwMode="gray">
          <a:xfrm>
            <a:off x="6262050" y="2160000"/>
            <a:ext cx="5580000" cy="3600000"/>
          </a:xfrm>
        </p:spPr>
        <p:txBody>
          <a:bodyPr>
            <a:noAutofit/>
          </a:bodyPr>
          <a:lstStyle>
            <a:lvl1pPr rtl="0">
              <a:spcBef>
                <a:spcPts val="1200"/>
              </a:spcBef>
              <a:defRPr>
                <a:latin typeface="+mn-lt"/>
                <a:ea typeface="+mn-ea"/>
                <a:cs typeface="+mn-cs"/>
              </a:defRPr>
            </a:lvl1pPr>
            <a:lvl2pPr rtl="0">
              <a:defRPr>
                <a:latin typeface="+mn-lt"/>
                <a:ea typeface="+mn-ea"/>
                <a:cs typeface="+mn-cs"/>
              </a:defRPr>
            </a:lvl2pPr>
            <a:lvl3pPr rtl="0">
              <a:defRPr sz="1600">
                <a:latin typeface="+mn-lt"/>
                <a:ea typeface="+mn-ea"/>
                <a:cs typeface="+mn-cs"/>
              </a:defRPr>
            </a:lvl3pPr>
            <a:lvl4pPr rtl="0">
              <a:defRPr sz="1600">
                <a:latin typeface="+mn-lt"/>
                <a:ea typeface="+mn-ea"/>
                <a:cs typeface="+mn-cs"/>
              </a:defRPr>
            </a:lvl4pPr>
            <a:lvl5pPr rtl="0">
              <a:spcBef>
                <a:spcPts val="0"/>
              </a:spcBef>
              <a:defRPr sz="1400">
                <a:latin typeface="+mn-lt"/>
                <a:ea typeface="+mn-ea"/>
                <a:cs typeface="+mn-cs"/>
              </a:defRPr>
            </a:lvl5pPr>
          </a:lstStyle>
          <a:p>
            <a:r>
              <a:rPr lang="de-DE"/>
              <a:t>Textebene 1</a:t>
            </a:r>
          </a:p>
          <a:p>
            <a:pPr lvl="1"/>
            <a:r>
              <a:rPr lang="de-DE"/>
              <a:t>Textebene 2</a:t>
            </a:r>
          </a:p>
          <a:p>
            <a:pPr lvl="2"/>
            <a:r>
              <a:rPr lang="de-DE"/>
              <a:t>Textebene 3</a:t>
            </a:r>
          </a:p>
          <a:p>
            <a:pPr lvl="3"/>
            <a:r>
              <a:rPr lang="de-DE"/>
              <a:t>Textebene 4</a:t>
            </a:r>
          </a:p>
          <a:p>
            <a:pPr lvl="4"/>
            <a:r>
              <a:rPr lang="de-DE"/>
              <a:t>Textebene 5</a:t>
            </a:r>
          </a:p>
        </p:txBody>
      </p:sp>
    </p:spTree>
    <p:extLst>
      <p:ext uri="{BB962C8B-B14F-4D97-AF65-F5344CB8AC3E}">
        <p14:creationId xmlns:p14="http://schemas.microsoft.com/office/powerpoint/2010/main" val="2354120870"/>
      </p:ext>
    </p:extLst>
  </p:cSld>
  <p:clrMapOvr>
    <a:masterClrMapping/>
  </p:clrMapOvr>
  <p:extLst>
    <p:ext uri="{DCECCB84-F9BA-43D5-87BE-67443E8EF086}">
      <p15:sldGuideLst xmlns:p15="http://schemas.microsoft.com/office/powerpoint/2012/main">
        <p15:guide id="3" orient="horz" pos="684">
          <p15:clr>
            <a:srgbClr val="FBAE40"/>
          </p15:clr>
        </p15:guide>
        <p15:guide id="4" orient="horz" pos="1019">
          <p15:clr>
            <a:srgbClr val="FBAE40"/>
          </p15:clr>
        </p15:guide>
        <p15:guide id="5" orient="horz" pos="1361">
          <p15:clr>
            <a:srgbClr val="FBAE40"/>
          </p15:clr>
        </p15:guide>
        <p15:guide id="6" orient="horz" pos="3629">
          <p15:clr>
            <a:srgbClr val="FBAE40"/>
          </p15:clr>
        </p15:guide>
        <p15:guide id="7" orient="horz" pos="4201">
          <p15:clr>
            <a:srgbClr val="FBAE40"/>
          </p15:clr>
        </p15:guide>
        <p15:guide id="8" pos="7460">
          <p15:clr>
            <a:srgbClr val="FBAE40"/>
          </p15:clr>
        </p15:guide>
        <p15:guide id="9" pos="224">
          <p15:clr>
            <a:srgbClr val="FBAE40"/>
          </p15:clr>
        </p15:guide>
        <p15:guide id="10" orient="horz" pos="3910">
          <p15:clr>
            <a:srgbClr val="FBAE40"/>
          </p15:clr>
        </p15:guide>
        <p15:guide id="11" pos="3944">
          <p15:clr>
            <a:srgbClr val="FBAE40"/>
          </p15:clr>
        </p15:guide>
        <p15:guide id="12" pos="373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Inhalt mit Untertitel">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FEC9CA-EC41-4A61-BF72-94584C410235}"/>
              </a:ext>
            </a:extLst>
          </p:cNvPr>
          <p:cNvGraphicFramePr>
            <a:graphicFrameLocks noChangeAspect="1"/>
          </p:cNvGraphicFramePr>
          <p:nvPr userDrawn="1">
            <p:custDataLst>
              <p:tags r:id="rId1"/>
            </p:custDataLst>
            <p:extLst>
              <p:ext uri="{D42A27DB-BD31-4B8C-83A1-F6EECF244321}">
                <p14:modId xmlns:p14="http://schemas.microsoft.com/office/powerpoint/2010/main" val="3505229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21" name="Object 20" hidden="1">
                        <a:extLst>
                          <a:ext uri="{FF2B5EF4-FFF2-40B4-BE49-F238E27FC236}">
                            <a16:creationId xmlns:a16="http://schemas.microsoft.com/office/drawing/2014/main" id="{49FEC9CA-EC41-4A61-BF72-94584C4102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91454D-0275-4E6C-A608-0C014A828BDD}"/>
              </a:ext>
            </a:extLst>
          </p:cNvPr>
          <p:cNvSpPr>
            <a:spLocks noGrp="1"/>
          </p:cNvSpPr>
          <p:nvPr>
            <p:ph type="title" hasCustomPrompt="1"/>
          </p:nvPr>
        </p:nvSpPr>
        <p:spPr bwMode="gray">
          <a:xfrm>
            <a:off x="358050" y="752267"/>
            <a:ext cx="11484000" cy="664797"/>
          </a:xfrm>
        </p:spPr>
        <p:txBody>
          <a:bodyPr vert="horz"/>
          <a:lstStyle>
            <a:lvl1pPr rtl="0">
              <a:defRPr b="0">
                <a:latin typeface="+mj-lt"/>
                <a:ea typeface="+mj-ea"/>
                <a:cs typeface="+mj-cs"/>
              </a:defRPr>
            </a:lvl1pPr>
          </a:lstStyle>
          <a:p>
            <a:r>
              <a:rPr lang="de-DE"/>
              <a:t>Ein Inhalt mit Untertitel</a:t>
            </a:r>
            <a:br>
              <a:rPr lang="de-DE"/>
            </a:br>
            <a:r>
              <a:rPr lang="de-DE"/>
              <a:t>Hier klicken, um Überschrift anzupassen (max. 2-zeilig)</a:t>
            </a:r>
          </a:p>
        </p:txBody>
      </p:sp>
      <p:sp>
        <p:nvSpPr>
          <p:cNvPr id="3" name="Content Placeholder 2">
            <a:extLst>
              <a:ext uri="{FF2B5EF4-FFF2-40B4-BE49-F238E27FC236}">
                <a16:creationId xmlns:a16="http://schemas.microsoft.com/office/drawing/2014/main" id="{01FF7529-BE97-4D9B-81C4-A91E80A02033}"/>
              </a:ext>
            </a:extLst>
          </p:cNvPr>
          <p:cNvSpPr>
            <a:spLocks noGrp="1"/>
          </p:cNvSpPr>
          <p:nvPr>
            <p:ph idx="1" hasCustomPrompt="1"/>
          </p:nvPr>
        </p:nvSpPr>
        <p:spPr bwMode="gray">
          <a:xfrm>
            <a:off x="358050" y="2160000"/>
            <a:ext cx="11484000" cy="3600000"/>
          </a:xfrm>
        </p:spPr>
        <p:txBody>
          <a:bodyPr>
            <a:noAutofit/>
          </a:bodyPr>
          <a:lstStyle>
            <a:lvl1pPr rtl="0">
              <a:spcBef>
                <a:spcPts val="1200"/>
              </a:spcBef>
              <a:defRPr>
                <a:latin typeface="+mn-lt"/>
                <a:ea typeface="+mn-ea"/>
                <a:cs typeface="+mn-cs"/>
              </a:defRPr>
            </a:lvl1pPr>
            <a:lvl2pPr rtl="0">
              <a:defRPr>
                <a:latin typeface="+mn-lt"/>
                <a:ea typeface="+mn-ea"/>
                <a:cs typeface="+mn-cs"/>
              </a:defRPr>
            </a:lvl2pPr>
            <a:lvl3pPr rtl="0">
              <a:defRPr sz="1600">
                <a:latin typeface="+mn-lt"/>
                <a:ea typeface="+mn-ea"/>
                <a:cs typeface="+mn-cs"/>
              </a:defRPr>
            </a:lvl3pPr>
            <a:lvl4pPr rtl="0">
              <a:defRPr sz="1600">
                <a:latin typeface="+mn-lt"/>
                <a:ea typeface="+mn-ea"/>
                <a:cs typeface="+mn-cs"/>
              </a:defRPr>
            </a:lvl4pPr>
            <a:lvl5pPr rtl="0">
              <a:spcBef>
                <a:spcPts val="0"/>
              </a:spcBef>
              <a:defRPr sz="1400">
                <a:latin typeface="+mn-lt"/>
                <a:ea typeface="+mn-ea"/>
                <a:cs typeface="+mn-cs"/>
              </a:defRPr>
            </a:lvl5pPr>
          </a:lstStyle>
          <a:p>
            <a:r>
              <a:rPr lang="de-DE"/>
              <a:t>Textebene 1</a:t>
            </a:r>
          </a:p>
          <a:p>
            <a:pPr lvl="1"/>
            <a:r>
              <a:rPr lang="de-DE"/>
              <a:t>Textebene 2</a:t>
            </a:r>
          </a:p>
          <a:p>
            <a:pPr lvl="2"/>
            <a:r>
              <a:rPr lang="de-DE"/>
              <a:t>Textebene 3</a:t>
            </a:r>
          </a:p>
          <a:p>
            <a:pPr lvl="3"/>
            <a:r>
              <a:rPr lang="de-DE"/>
              <a:t>Textebene 4</a:t>
            </a:r>
          </a:p>
          <a:p>
            <a:pPr lvl="4"/>
            <a:r>
              <a:rPr lang="de-DE"/>
              <a:t>Textebene 5</a:t>
            </a:r>
          </a:p>
        </p:txBody>
      </p:sp>
      <p:sp>
        <p:nvSpPr>
          <p:cNvPr id="8" name="Text Placeholder 7">
            <a:extLst>
              <a:ext uri="{FF2B5EF4-FFF2-40B4-BE49-F238E27FC236}">
                <a16:creationId xmlns:a16="http://schemas.microsoft.com/office/drawing/2014/main" id="{94E80936-E5EE-4025-B7B9-80EA9292006A}"/>
              </a:ext>
            </a:extLst>
          </p:cNvPr>
          <p:cNvSpPr>
            <a:spLocks noGrp="1"/>
          </p:cNvSpPr>
          <p:nvPr>
            <p:ph type="body" sz="quarter" idx="13" hasCustomPrompt="1"/>
          </p:nvPr>
        </p:nvSpPr>
        <p:spPr bwMode="gray">
          <a:xfrm>
            <a:off x="358050" y="1620000"/>
            <a:ext cx="11484000" cy="249299"/>
          </a:xfrm>
        </p:spPr>
        <p:txBody>
          <a:bodyPr>
            <a:spAutoFit/>
          </a:bodyPr>
          <a:lstStyle>
            <a:lvl1pPr rtl="0">
              <a:spcBef>
                <a:spcPts val="0"/>
              </a:spcBef>
              <a:defRPr b="1">
                <a:solidFill>
                  <a:schemeClr val="tx2"/>
                </a:solidFill>
                <a:latin typeface="+mn-lt"/>
                <a:ea typeface="+mn-ea"/>
                <a:cs typeface="+mn-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Hier klicken, um Untertitel anzupassen (max. 2-zeilig)</a:t>
            </a:r>
          </a:p>
        </p:txBody>
      </p:sp>
      <p:sp>
        <p:nvSpPr>
          <p:cNvPr id="18" name="Footer Placeholder 4">
            <a:extLst>
              <a:ext uri="{FF2B5EF4-FFF2-40B4-BE49-F238E27FC236}">
                <a16:creationId xmlns:a16="http://schemas.microsoft.com/office/drawing/2014/main" id="{D7149676-1D16-478B-9BA5-4A55C2CA4FB3}"/>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19" name="Slide Number Placeholder 5">
            <a:extLst>
              <a:ext uri="{FF2B5EF4-FFF2-40B4-BE49-F238E27FC236}">
                <a16:creationId xmlns:a16="http://schemas.microsoft.com/office/drawing/2014/main" id="{E6C12ADF-9CE7-474E-B6CC-C18E3B1B54D4}"/>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defRPr sz="1000">
                <a:solidFill>
                  <a:schemeClr val="accent1"/>
                </a:solidFill>
                <a:latin typeface="+mn-lt"/>
                <a:ea typeface="+mn-ea"/>
                <a:cs typeface="+mn-cs"/>
              </a:defRPr>
            </a:lvl1pPr>
          </a:lstStyle>
          <a:p>
            <a:fld id="{3D23FD3E-EA92-4EF9-B826-0F4AC5D6052A}" type="slidenum">
              <a:rPr lang="de-DE" smtClean="0"/>
              <a:pPr/>
              <a:t>‹Nr.›</a:t>
            </a:fld>
            <a:endParaRPr lang="de-DE"/>
          </a:p>
        </p:txBody>
      </p:sp>
      <p:sp>
        <p:nvSpPr>
          <p:cNvPr id="44" name="Text Placeholder 43">
            <a:extLst>
              <a:ext uri="{FF2B5EF4-FFF2-40B4-BE49-F238E27FC236}">
                <a16:creationId xmlns:a16="http://schemas.microsoft.com/office/drawing/2014/main" id="{F23AA51D-6C77-4DF9-9D53-493A89AC8978}"/>
              </a:ext>
            </a:extLst>
          </p:cNvPr>
          <p:cNvSpPr>
            <a:spLocks noGrp="1"/>
          </p:cNvSpPr>
          <p:nvPr>
            <p:ph type="body" sz="quarter" idx="14" hasCustomPrompt="1"/>
          </p:nvPr>
        </p:nvSpPr>
        <p:spPr bwMode="gray">
          <a:xfrm>
            <a:off x="358050" y="5904000"/>
            <a:ext cx="11484000" cy="302647"/>
          </a:xfrm>
        </p:spPr>
        <p:txBody>
          <a:bodyPr anchor="b"/>
          <a:lstStyle>
            <a:lvl1pPr marL="0" indent="0" rtl="0">
              <a:spcBef>
                <a:spcPts val="200"/>
              </a:spcBef>
              <a:buFont typeface="Arial" panose="020B0604020202020204" pitchFamily="34" charset="0"/>
              <a:buNone/>
              <a:defRPr sz="1000">
                <a:solidFill>
                  <a:schemeClr val="tx2"/>
                </a:solidFill>
                <a:latin typeface="+mn-lt"/>
                <a:ea typeface="+mn-ea"/>
                <a:cs typeface="+mn-cs"/>
              </a:defRPr>
            </a:lvl1pPr>
          </a:lstStyle>
          <a:p>
            <a:pPr lvl="0"/>
            <a:r>
              <a:rPr lang="de-DE"/>
              <a:t>* Hier klicken, um Fußnoten einzutragen</a:t>
            </a:r>
          </a:p>
          <a:p>
            <a:pPr lvl="0"/>
            <a:r>
              <a:rPr lang="de-DE"/>
              <a:t>** Fußnote 2</a:t>
            </a:r>
          </a:p>
        </p:txBody>
      </p:sp>
    </p:spTree>
    <p:extLst>
      <p:ext uri="{BB962C8B-B14F-4D97-AF65-F5344CB8AC3E}">
        <p14:creationId xmlns:p14="http://schemas.microsoft.com/office/powerpoint/2010/main" val="2988383919"/>
      </p:ext>
    </p:extLst>
  </p:cSld>
  <p:clrMapOvr>
    <a:masterClrMapping/>
  </p:clrMapOvr>
  <p:extLst>
    <p:ext uri="{DCECCB84-F9BA-43D5-87BE-67443E8EF086}">
      <p15:sldGuideLst xmlns:p15="http://schemas.microsoft.com/office/powerpoint/2012/main">
        <p15:guide id="3" orient="horz" pos="684">
          <p15:clr>
            <a:srgbClr val="FBAE40"/>
          </p15:clr>
        </p15:guide>
        <p15:guide id="4" orient="horz" pos="1019">
          <p15:clr>
            <a:srgbClr val="FBAE40"/>
          </p15:clr>
        </p15:guide>
        <p15:guide id="5" orient="horz" pos="1361">
          <p15:clr>
            <a:srgbClr val="FBAE40"/>
          </p15:clr>
        </p15:guide>
        <p15:guide id="6" orient="horz" pos="3629">
          <p15:clr>
            <a:srgbClr val="FBAE40"/>
          </p15:clr>
        </p15:guide>
        <p15:guide id="7" orient="horz" pos="4193">
          <p15:clr>
            <a:srgbClr val="FBAE40"/>
          </p15:clr>
        </p15:guide>
        <p15:guide id="8" pos="7460">
          <p15:clr>
            <a:srgbClr val="FBAE40"/>
          </p15:clr>
        </p15:guide>
        <p15:guide id="9" pos="224">
          <p15:clr>
            <a:srgbClr val="FBAE40"/>
          </p15:clr>
        </p15:guide>
        <p15:guide id="10" orient="horz" pos="391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Diagramm mit Erklärtext">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FEC9CA-EC41-4A61-BF72-94584C410235}"/>
              </a:ext>
            </a:extLst>
          </p:cNvPr>
          <p:cNvGraphicFramePr>
            <a:graphicFrameLocks noChangeAspect="1"/>
          </p:cNvGraphicFramePr>
          <p:nvPr userDrawn="1">
            <p:custDataLst>
              <p:tags r:id="rId1"/>
            </p:custDataLst>
            <p:extLst>
              <p:ext uri="{D42A27DB-BD31-4B8C-83A1-F6EECF244321}">
                <p14:modId xmlns:p14="http://schemas.microsoft.com/office/powerpoint/2010/main" val="2217566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21" name="Object 20" hidden="1">
                        <a:extLst>
                          <a:ext uri="{FF2B5EF4-FFF2-40B4-BE49-F238E27FC236}">
                            <a16:creationId xmlns:a16="http://schemas.microsoft.com/office/drawing/2014/main" id="{49FEC9CA-EC41-4A61-BF72-94584C4102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91454D-0275-4E6C-A608-0C014A828BDD}"/>
              </a:ext>
            </a:extLst>
          </p:cNvPr>
          <p:cNvSpPr>
            <a:spLocks noGrp="1"/>
          </p:cNvSpPr>
          <p:nvPr>
            <p:ph type="title" hasCustomPrompt="1"/>
          </p:nvPr>
        </p:nvSpPr>
        <p:spPr bwMode="gray">
          <a:xfrm>
            <a:off x="358050" y="752267"/>
            <a:ext cx="11484000" cy="664797"/>
          </a:xfrm>
        </p:spPr>
        <p:txBody>
          <a:bodyPr vert="horz"/>
          <a:lstStyle>
            <a:lvl1pPr rtl="0">
              <a:defRPr>
                <a:latin typeface="+mj-lt"/>
                <a:ea typeface="+mj-ea"/>
                <a:cs typeface="+mj-cs"/>
              </a:defRPr>
            </a:lvl1pPr>
          </a:lstStyle>
          <a:p>
            <a:r>
              <a:rPr lang="de-DE"/>
              <a:t>Ein Diagramm mit </a:t>
            </a:r>
            <a:r>
              <a:rPr lang="de-DE" err="1"/>
              <a:t>Erklärtext</a:t>
            </a:r>
            <a:br>
              <a:rPr lang="de-DE"/>
            </a:br>
            <a:r>
              <a:rPr lang="de-DE"/>
              <a:t>Hier klicken, um Überschrift anzupassen (max. 2-zeilig)</a:t>
            </a:r>
          </a:p>
        </p:txBody>
      </p:sp>
      <p:sp>
        <p:nvSpPr>
          <p:cNvPr id="18" name="Footer Placeholder 4">
            <a:extLst>
              <a:ext uri="{FF2B5EF4-FFF2-40B4-BE49-F238E27FC236}">
                <a16:creationId xmlns:a16="http://schemas.microsoft.com/office/drawing/2014/main" id="{D7149676-1D16-478B-9BA5-4A55C2CA4FB3}"/>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19" name="Slide Number Placeholder 5">
            <a:extLst>
              <a:ext uri="{FF2B5EF4-FFF2-40B4-BE49-F238E27FC236}">
                <a16:creationId xmlns:a16="http://schemas.microsoft.com/office/drawing/2014/main" id="{E6C12ADF-9CE7-474E-B6CC-C18E3B1B54D4}"/>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defRPr sz="1000">
                <a:solidFill>
                  <a:schemeClr val="accent1"/>
                </a:solidFill>
                <a:latin typeface="+mn-lt"/>
                <a:ea typeface="+mn-ea"/>
                <a:cs typeface="+mn-cs"/>
              </a:defRPr>
            </a:lvl1pPr>
          </a:lstStyle>
          <a:p>
            <a:fld id="{3D23FD3E-EA92-4EF9-B826-0F4AC5D6052A}" type="slidenum">
              <a:rPr lang="de-DE" smtClean="0"/>
              <a:pPr/>
              <a:t>‹Nr.›</a:t>
            </a:fld>
            <a:endParaRPr lang="de-DE"/>
          </a:p>
        </p:txBody>
      </p:sp>
      <p:sp>
        <p:nvSpPr>
          <p:cNvPr id="44" name="Text Placeholder 43">
            <a:extLst>
              <a:ext uri="{FF2B5EF4-FFF2-40B4-BE49-F238E27FC236}">
                <a16:creationId xmlns:a16="http://schemas.microsoft.com/office/drawing/2014/main" id="{F23AA51D-6C77-4DF9-9D53-493A89AC8978}"/>
              </a:ext>
            </a:extLst>
          </p:cNvPr>
          <p:cNvSpPr>
            <a:spLocks noGrp="1"/>
          </p:cNvSpPr>
          <p:nvPr>
            <p:ph type="body" sz="quarter" idx="14" hasCustomPrompt="1"/>
          </p:nvPr>
        </p:nvSpPr>
        <p:spPr bwMode="gray">
          <a:xfrm>
            <a:off x="358050" y="5904000"/>
            <a:ext cx="11484000" cy="302647"/>
          </a:xfrm>
        </p:spPr>
        <p:txBody>
          <a:bodyPr anchor="b"/>
          <a:lstStyle>
            <a:lvl1pPr marL="0" indent="0" rtl="0">
              <a:spcBef>
                <a:spcPts val="200"/>
              </a:spcBef>
              <a:buFont typeface="Arial" panose="020B0604020202020204" pitchFamily="34" charset="0"/>
              <a:buNone/>
              <a:defRPr sz="1000">
                <a:solidFill>
                  <a:schemeClr val="tx2"/>
                </a:solidFill>
                <a:latin typeface="+mn-lt"/>
                <a:ea typeface="+mn-ea"/>
                <a:cs typeface="+mn-cs"/>
              </a:defRPr>
            </a:lvl1pPr>
          </a:lstStyle>
          <a:p>
            <a:pPr lvl="0"/>
            <a:r>
              <a:rPr lang="de-DE"/>
              <a:t>* Hier klicken, um Fußnoten einzutragen</a:t>
            </a:r>
          </a:p>
          <a:p>
            <a:pPr lvl="0"/>
            <a:r>
              <a:rPr lang="de-DE"/>
              <a:t>** Fußnote 2</a:t>
            </a:r>
          </a:p>
        </p:txBody>
      </p:sp>
      <p:sp>
        <p:nvSpPr>
          <p:cNvPr id="11" name="Text Placeholder 4">
            <a:extLst>
              <a:ext uri="{FF2B5EF4-FFF2-40B4-BE49-F238E27FC236}">
                <a16:creationId xmlns:a16="http://schemas.microsoft.com/office/drawing/2014/main" id="{02C1EE99-3C33-4CC5-B7D3-B8200BDB5F87}"/>
              </a:ext>
            </a:extLst>
          </p:cNvPr>
          <p:cNvSpPr>
            <a:spLocks noGrp="1"/>
          </p:cNvSpPr>
          <p:nvPr>
            <p:ph type="body" sz="quarter" idx="15" hasCustomPrompt="1"/>
          </p:nvPr>
        </p:nvSpPr>
        <p:spPr bwMode="gray">
          <a:xfrm>
            <a:off x="358050" y="5580000"/>
            <a:ext cx="11484000" cy="193899"/>
          </a:xfrm>
        </p:spPr>
        <p:txBody>
          <a:bodyPr anchor="b"/>
          <a:lstStyle>
            <a:lvl1pPr rtl="0">
              <a:defRPr sz="1400">
                <a:latin typeface="+mn-lt"/>
                <a:ea typeface="+mn-ea"/>
                <a:cs typeface="+mn-cs"/>
              </a:defRPr>
            </a:lvl1pPr>
          </a:lstStyle>
          <a:p>
            <a:pPr lvl="0"/>
            <a:r>
              <a:rPr lang="de-DE"/>
              <a:t>Text zum ganzseitigen Diagramm</a:t>
            </a:r>
          </a:p>
        </p:txBody>
      </p:sp>
      <p:sp>
        <p:nvSpPr>
          <p:cNvPr id="12" name="Chart Placeholder 6">
            <a:extLst>
              <a:ext uri="{FF2B5EF4-FFF2-40B4-BE49-F238E27FC236}">
                <a16:creationId xmlns:a16="http://schemas.microsoft.com/office/drawing/2014/main" id="{334FE027-2EAB-4995-8580-3994149C683C}"/>
              </a:ext>
            </a:extLst>
          </p:cNvPr>
          <p:cNvSpPr>
            <a:spLocks noGrp="1"/>
          </p:cNvSpPr>
          <p:nvPr>
            <p:ph type="chart" sz="quarter" idx="17"/>
          </p:nvPr>
        </p:nvSpPr>
        <p:spPr bwMode="gray">
          <a:xfrm>
            <a:off x="358050" y="1620000"/>
            <a:ext cx="11484000" cy="3780000"/>
          </a:xfrm>
        </p:spPr>
        <p:txBody>
          <a:bodyPr>
            <a:noAutofit/>
          </a:bodyPr>
          <a:lstStyle/>
          <a:p>
            <a:r>
              <a:rPr lang="de-DE"/>
              <a:t>Diagramm durch Klicken auf Symbol hinzufügen</a:t>
            </a:r>
          </a:p>
        </p:txBody>
      </p:sp>
    </p:spTree>
    <p:extLst>
      <p:ext uri="{BB962C8B-B14F-4D97-AF65-F5344CB8AC3E}">
        <p14:creationId xmlns:p14="http://schemas.microsoft.com/office/powerpoint/2010/main" val="797232216"/>
      </p:ext>
    </p:extLst>
  </p:cSld>
  <p:clrMapOvr>
    <a:masterClrMapping/>
  </p:clrMapOvr>
  <p:extLst>
    <p:ext uri="{DCECCB84-F9BA-43D5-87BE-67443E8EF086}">
      <p15:sldGuideLst xmlns:p15="http://schemas.microsoft.com/office/powerpoint/2012/main">
        <p15:guide id="3" orient="horz" pos="684">
          <p15:clr>
            <a:srgbClr val="FBAE40"/>
          </p15:clr>
        </p15:guide>
        <p15:guide id="4" orient="horz" pos="1019">
          <p15:clr>
            <a:srgbClr val="FBAE40"/>
          </p15:clr>
        </p15:guide>
        <p15:guide id="5" orient="horz" pos="1361">
          <p15:clr>
            <a:srgbClr val="FBAE40"/>
          </p15:clr>
        </p15:guide>
        <p15:guide id="6" orient="horz" pos="3638">
          <p15:clr>
            <a:srgbClr val="FBAE40"/>
          </p15:clr>
        </p15:guide>
        <p15:guide id="7" orient="horz" pos="4201">
          <p15:clr>
            <a:srgbClr val="FBAE40"/>
          </p15:clr>
        </p15:guide>
        <p15:guide id="8" pos="7460">
          <p15:clr>
            <a:srgbClr val="FBAE40"/>
          </p15:clr>
        </p15:guide>
        <p15:guide id="9" pos="224">
          <p15:clr>
            <a:srgbClr val="FBAE40"/>
          </p15:clr>
        </p15:guide>
        <p15:guide id="10" orient="horz" pos="3911">
          <p15:clr>
            <a:srgbClr val="FBAE40"/>
          </p15:clr>
        </p15:guide>
        <p15:guide id="11" orient="horz" pos="340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Inhalt mit Erklärtext">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FEC9CA-EC41-4A61-BF72-94584C410235}"/>
              </a:ext>
            </a:extLst>
          </p:cNvPr>
          <p:cNvGraphicFramePr>
            <a:graphicFrameLocks noChangeAspect="1"/>
          </p:cNvGraphicFramePr>
          <p:nvPr userDrawn="1">
            <p:custDataLst>
              <p:tags r:id="rId1"/>
            </p:custDataLst>
            <p:extLst>
              <p:ext uri="{D42A27DB-BD31-4B8C-83A1-F6EECF244321}">
                <p14:modId xmlns:p14="http://schemas.microsoft.com/office/powerpoint/2010/main" val="82426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21" name="Object 20" hidden="1">
                        <a:extLst>
                          <a:ext uri="{FF2B5EF4-FFF2-40B4-BE49-F238E27FC236}">
                            <a16:creationId xmlns:a16="http://schemas.microsoft.com/office/drawing/2014/main" id="{49FEC9CA-EC41-4A61-BF72-94584C4102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91454D-0275-4E6C-A608-0C014A828BDD}"/>
              </a:ext>
            </a:extLst>
          </p:cNvPr>
          <p:cNvSpPr>
            <a:spLocks noGrp="1"/>
          </p:cNvSpPr>
          <p:nvPr>
            <p:ph type="title" hasCustomPrompt="1"/>
          </p:nvPr>
        </p:nvSpPr>
        <p:spPr bwMode="gray">
          <a:xfrm>
            <a:off x="358050" y="752267"/>
            <a:ext cx="11484000" cy="664797"/>
          </a:xfrm>
        </p:spPr>
        <p:txBody>
          <a:bodyPr vert="horz"/>
          <a:lstStyle>
            <a:lvl1pPr rtl="0">
              <a:defRPr>
                <a:latin typeface="+mj-lt"/>
                <a:ea typeface="+mj-ea"/>
                <a:cs typeface="+mj-cs"/>
              </a:defRPr>
            </a:lvl1pPr>
          </a:lstStyle>
          <a:p>
            <a:r>
              <a:rPr lang="de-DE"/>
              <a:t>Ein Inhalt mit </a:t>
            </a:r>
            <a:r>
              <a:rPr lang="de-DE" err="1"/>
              <a:t>Erklärtext</a:t>
            </a:r>
            <a:br>
              <a:rPr lang="de-DE"/>
            </a:br>
            <a:r>
              <a:rPr lang="de-DE"/>
              <a:t>Hier klicken, um Überschrift anzupassen (max. 2-zeilig)</a:t>
            </a:r>
          </a:p>
        </p:txBody>
      </p:sp>
      <p:sp>
        <p:nvSpPr>
          <p:cNvPr id="18" name="Footer Placeholder 4">
            <a:extLst>
              <a:ext uri="{FF2B5EF4-FFF2-40B4-BE49-F238E27FC236}">
                <a16:creationId xmlns:a16="http://schemas.microsoft.com/office/drawing/2014/main" id="{D7149676-1D16-478B-9BA5-4A55C2CA4FB3}"/>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19" name="Slide Number Placeholder 5">
            <a:extLst>
              <a:ext uri="{FF2B5EF4-FFF2-40B4-BE49-F238E27FC236}">
                <a16:creationId xmlns:a16="http://schemas.microsoft.com/office/drawing/2014/main" id="{E6C12ADF-9CE7-474E-B6CC-C18E3B1B54D4}"/>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defRPr sz="1000">
                <a:solidFill>
                  <a:schemeClr val="accent1"/>
                </a:solidFill>
                <a:latin typeface="+mn-lt"/>
                <a:ea typeface="+mn-ea"/>
                <a:cs typeface="+mn-cs"/>
              </a:defRPr>
            </a:lvl1pPr>
          </a:lstStyle>
          <a:p>
            <a:fld id="{3D23FD3E-EA92-4EF9-B826-0F4AC5D6052A}" type="slidenum">
              <a:rPr lang="de-DE" smtClean="0"/>
              <a:pPr/>
              <a:t>‹Nr.›</a:t>
            </a:fld>
            <a:endParaRPr lang="de-DE"/>
          </a:p>
        </p:txBody>
      </p:sp>
      <p:sp>
        <p:nvSpPr>
          <p:cNvPr id="44" name="Text Placeholder 43">
            <a:extLst>
              <a:ext uri="{FF2B5EF4-FFF2-40B4-BE49-F238E27FC236}">
                <a16:creationId xmlns:a16="http://schemas.microsoft.com/office/drawing/2014/main" id="{F23AA51D-6C77-4DF9-9D53-493A89AC8978}"/>
              </a:ext>
            </a:extLst>
          </p:cNvPr>
          <p:cNvSpPr>
            <a:spLocks noGrp="1"/>
          </p:cNvSpPr>
          <p:nvPr>
            <p:ph type="body" sz="quarter" idx="14" hasCustomPrompt="1"/>
          </p:nvPr>
        </p:nvSpPr>
        <p:spPr bwMode="gray">
          <a:xfrm>
            <a:off x="358050" y="5904000"/>
            <a:ext cx="11484000" cy="302647"/>
          </a:xfrm>
        </p:spPr>
        <p:txBody>
          <a:bodyPr anchor="b"/>
          <a:lstStyle>
            <a:lvl1pPr marL="0" indent="0" rtl="0">
              <a:spcBef>
                <a:spcPts val="200"/>
              </a:spcBef>
              <a:buFont typeface="Arial" panose="020B0604020202020204" pitchFamily="34" charset="0"/>
              <a:buNone/>
              <a:defRPr sz="1000">
                <a:solidFill>
                  <a:schemeClr val="tx2"/>
                </a:solidFill>
                <a:latin typeface="+mn-lt"/>
                <a:ea typeface="+mn-ea"/>
                <a:cs typeface="+mn-cs"/>
              </a:defRPr>
            </a:lvl1pPr>
          </a:lstStyle>
          <a:p>
            <a:pPr lvl="0"/>
            <a:r>
              <a:rPr lang="de-DE"/>
              <a:t>* Hier klicken, um Fußnoten einzutragen</a:t>
            </a:r>
          </a:p>
          <a:p>
            <a:pPr lvl="0"/>
            <a:r>
              <a:rPr lang="de-DE"/>
              <a:t>** Fußnote 2</a:t>
            </a:r>
          </a:p>
        </p:txBody>
      </p:sp>
      <p:sp>
        <p:nvSpPr>
          <p:cNvPr id="11" name="Text Placeholder 4">
            <a:extLst>
              <a:ext uri="{FF2B5EF4-FFF2-40B4-BE49-F238E27FC236}">
                <a16:creationId xmlns:a16="http://schemas.microsoft.com/office/drawing/2014/main" id="{02C1EE99-3C33-4CC5-B7D3-B8200BDB5F87}"/>
              </a:ext>
            </a:extLst>
          </p:cNvPr>
          <p:cNvSpPr>
            <a:spLocks noGrp="1"/>
          </p:cNvSpPr>
          <p:nvPr>
            <p:ph type="body" sz="quarter" idx="15" hasCustomPrompt="1"/>
          </p:nvPr>
        </p:nvSpPr>
        <p:spPr bwMode="gray">
          <a:xfrm>
            <a:off x="358050" y="5580000"/>
            <a:ext cx="11484000" cy="193899"/>
          </a:xfrm>
        </p:spPr>
        <p:txBody>
          <a:bodyPr anchor="b"/>
          <a:lstStyle>
            <a:lvl1pPr rtl="0">
              <a:defRPr sz="1400">
                <a:latin typeface="+mn-lt"/>
                <a:ea typeface="+mn-ea"/>
                <a:cs typeface="+mn-cs"/>
              </a:defRPr>
            </a:lvl1pPr>
          </a:lstStyle>
          <a:p>
            <a:pPr lvl="0"/>
            <a:r>
              <a:rPr lang="de-DE"/>
              <a:t>Text zum ganzseitigen Inhalt</a:t>
            </a:r>
          </a:p>
        </p:txBody>
      </p:sp>
      <p:sp>
        <p:nvSpPr>
          <p:cNvPr id="9" name="Content Placeholder 3">
            <a:extLst>
              <a:ext uri="{FF2B5EF4-FFF2-40B4-BE49-F238E27FC236}">
                <a16:creationId xmlns:a16="http://schemas.microsoft.com/office/drawing/2014/main" id="{6C0E0C73-FFB6-4FFB-B4FE-63B12D1BF65D}"/>
              </a:ext>
            </a:extLst>
          </p:cNvPr>
          <p:cNvSpPr>
            <a:spLocks noGrp="1"/>
          </p:cNvSpPr>
          <p:nvPr>
            <p:ph sz="quarter" idx="17" hasCustomPrompt="1"/>
          </p:nvPr>
        </p:nvSpPr>
        <p:spPr bwMode="gray">
          <a:xfrm>
            <a:off x="358050" y="1619999"/>
            <a:ext cx="11484000" cy="3780000"/>
          </a:xfrm>
        </p:spPr>
        <p:txBody>
          <a:bodyPr/>
          <a:lstStyle>
            <a:lvl1pPr rtl="0">
              <a:defRPr>
                <a:latin typeface="+mn-lt"/>
                <a:ea typeface="+mn-ea"/>
                <a:cs typeface="+mn-cs"/>
              </a:defRPr>
            </a:lvl1pPr>
            <a:lvl2pPr rtl="0">
              <a:defRPr>
                <a:latin typeface="+mn-lt"/>
                <a:ea typeface="+mn-ea"/>
                <a:cs typeface="+mn-cs"/>
              </a:defRPr>
            </a:lvl2pPr>
            <a:lvl3pPr rtl="0">
              <a:defRPr>
                <a:latin typeface="+mn-lt"/>
                <a:ea typeface="+mn-ea"/>
                <a:cs typeface="+mn-cs"/>
              </a:defRPr>
            </a:lvl3pPr>
            <a:lvl4pPr rtl="0">
              <a:defRPr>
                <a:latin typeface="+mn-lt"/>
                <a:ea typeface="+mn-ea"/>
                <a:cs typeface="+mn-cs"/>
              </a:defRPr>
            </a:lvl4pPr>
            <a:lvl5pPr rtl="0">
              <a:defRPr>
                <a:latin typeface="+mn-lt"/>
                <a:ea typeface="+mn-ea"/>
                <a:cs typeface="+mn-cs"/>
              </a:defRPr>
            </a:lvl5pPr>
          </a:lstStyle>
          <a:p>
            <a:r>
              <a:rPr lang="de-DE"/>
              <a:t>Textebene 1</a:t>
            </a:r>
          </a:p>
          <a:p>
            <a:pPr lvl="1"/>
            <a:r>
              <a:rPr lang="de-DE"/>
              <a:t>Textebene 2</a:t>
            </a:r>
          </a:p>
          <a:p>
            <a:pPr lvl="2"/>
            <a:r>
              <a:rPr lang="de-DE"/>
              <a:t>Textebene 3</a:t>
            </a:r>
          </a:p>
          <a:p>
            <a:pPr lvl="3"/>
            <a:r>
              <a:rPr lang="de-DE"/>
              <a:t>Textebene 4</a:t>
            </a:r>
          </a:p>
          <a:p>
            <a:pPr lvl="4"/>
            <a:r>
              <a:rPr lang="de-DE"/>
              <a:t>Textebene 5</a:t>
            </a:r>
          </a:p>
        </p:txBody>
      </p:sp>
    </p:spTree>
    <p:extLst>
      <p:ext uri="{BB962C8B-B14F-4D97-AF65-F5344CB8AC3E}">
        <p14:creationId xmlns:p14="http://schemas.microsoft.com/office/powerpoint/2010/main" val="2369658069"/>
      </p:ext>
    </p:extLst>
  </p:cSld>
  <p:clrMapOvr>
    <a:masterClrMapping/>
  </p:clrMapOvr>
  <p:extLst>
    <p:ext uri="{DCECCB84-F9BA-43D5-87BE-67443E8EF086}">
      <p15:sldGuideLst xmlns:p15="http://schemas.microsoft.com/office/powerpoint/2012/main">
        <p15:guide id="3" orient="horz" pos="684">
          <p15:clr>
            <a:srgbClr val="FBAE40"/>
          </p15:clr>
        </p15:guide>
        <p15:guide id="4" orient="horz" pos="1019">
          <p15:clr>
            <a:srgbClr val="FBAE40"/>
          </p15:clr>
        </p15:guide>
        <p15:guide id="5" orient="horz" pos="1361">
          <p15:clr>
            <a:srgbClr val="FBAE40"/>
          </p15:clr>
        </p15:guide>
        <p15:guide id="6" orient="horz" pos="3638">
          <p15:clr>
            <a:srgbClr val="FBAE40"/>
          </p15:clr>
        </p15:guide>
        <p15:guide id="7" orient="horz" pos="4201">
          <p15:clr>
            <a:srgbClr val="FBAE40"/>
          </p15:clr>
        </p15:guide>
        <p15:guide id="8" pos="7460">
          <p15:clr>
            <a:srgbClr val="FBAE40"/>
          </p15:clr>
        </p15:guide>
        <p15:guide id="9" pos="224">
          <p15:clr>
            <a:srgbClr val="FBAE40"/>
          </p15:clr>
        </p15:guide>
        <p15:guide id="10" orient="horz" pos="3910">
          <p15:clr>
            <a:srgbClr val="FBAE40"/>
          </p15:clr>
        </p15:guide>
        <p15:guide id="11" orient="horz" pos="340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Foto mit Bilduntertitel und 1 Inhalt">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FEC9CA-EC41-4A61-BF72-94584C410235}"/>
              </a:ext>
            </a:extLst>
          </p:cNvPr>
          <p:cNvGraphicFramePr>
            <a:graphicFrameLocks noChangeAspect="1"/>
          </p:cNvGraphicFramePr>
          <p:nvPr userDrawn="1">
            <p:custDataLst>
              <p:tags r:id="rId1"/>
            </p:custDataLst>
            <p:extLst>
              <p:ext uri="{D42A27DB-BD31-4B8C-83A1-F6EECF244321}">
                <p14:modId xmlns:p14="http://schemas.microsoft.com/office/powerpoint/2010/main" val="14612425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21" name="Object 20" hidden="1">
                        <a:extLst>
                          <a:ext uri="{FF2B5EF4-FFF2-40B4-BE49-F238E27FC236}">
                            <a16:creationId xmlns:a16="http://schemas.microsoft.com/office/drawing/2014/main" id="{49FEC9CA-EC41-4A61-BF72-94584C4102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91454D-0275-4E6C-A608-0C014A828BDD}"/>
              </a:ext>
            </a:extLst>
          </p:cNvPr>
          <p:cNvSpPr>
            <a:spLocks noGrp="1"/>
          </p:cNvSpPr>
          <p:nvPr>
            <p:ph type="title" hasCustomPrompt="1"/>
          </p:nvPr>
        </p:nvSpPr>
        <p:spPr bwMode="gray">
          <a:xfrm>
            <a:off x="358050" y="752267"/>
            <a:ext cx="11484000" cy="664797"/>
          </a:xfrm>
        </p:spPr>
        <p:txBody>
          <a:bodyPr vert="horz"/>
          <a:lstStyle>
            <a:lvl1pPr rtl="0">
              <a:defRPr>
                <a:latin typeface="+mj-lt"/>
                <a:ea typeface="+mj-ea"/>
                <a:cs typeface="+mj-cs"/>
              </a:defRPr>
            </a:lvl1pPr>
          </a:lstStyle>
          <a:p>
            <a:r>
              <a:rPr lang="de-DE"/>
              <a:t>Ein Foto mit Bilduntertitel und ein Inhalt</a:t>
            </a:r>
            <a:br>
              <a:rPr lang="de-DE"/>
            </a:br>
            <a:r>
              <a:rPr lang="de-DE"/>
              <a:t>Hier klicken, um Überschrift anzupassen (max. 2-zeilig)</a:t>
            </a:r>
          </a:p>
        </p:txBody>
      </p:sp>
      <p:sp>
        <p:nvSpPr>
          <p:cNvPr id="18" name="Footer Placeholder 4">
            <a:extLst>
              <a:ext uri="{FF2B5EF4-FFF2-40B4-BE49-F238E27FC236}">
                <a16:creationId xmlns:a16="http://schemas.microsoft.com/office/drawing/2014/main" id="{D7149676-1D16-478B-9BA5-4A55C2CA4FB3}"/>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19" name="Slide Number Placeholder 5">
            <a:extLst>
              <a:ext uri="{FF2B5EF4-FFF2-40B4-BE49-F238E27FC236}">
                <a16:creationId xmlns:a16="http://schemas.microsoft.com/office/drawing/2014/main" id="{E6C12ADF-9CE7-474E-B6CC-C18E3B1B54D4}"/>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defRPr sz="1000">
                <a:solidFill>
                  <a:schemeClr val="accent1"/>
                </a:solidFill>
                <a:latin typeface="+mn-lt"/>
                <a:ea typeface="+mn-ea"/>
                <a:cs typeface="+mn-cs"/>
              </a:defRPr>
            </a:lvl1pPr>
          </a:lstStyle>
          <a:p>
            <a:fld id="{3D23FD3E-EA92-4EF9-B826-0F4AC5D6052A}" type="slidenum">
              <a:rPr lang="de-DE" smtClean="0"/>
              <a:pPr/>
              <a:t>‹Nr.›</a:t>
            </a:fld>
            <a:endParaRPr lang="de-DE"/>
          </a:p>
        </p:txBody>
      </p:sp>
      <p:sp>
        <p:nvSpPr>
          <p:cNvPr id="44" name="Text Placeholder 43">
            <a:extLst>
              <a:ext uri="{FF2B5EF4-FFF2-40B4-BE49-F238E27FC236}">
                <a16:creationId xmlns:a16="http://schemas.microsoft.com/office/drawing/2014/main" id="{F23AA51D-6C77-4DF9-9D53-493A89AC8978}"/>
              </a:ext>
            </a:extLst>
          </p:cNvPr>
          <p:cNvSpPr>
            <a:spLocks noGrp="1"/>
          </p:cNvSpPr>
          <p:nvPr>
            <p:ph type="body" sz="quarter" idx="14" hasCustomPrompt="1"/>
          </p:nvPr>
        </p:nvSpPr>
        <p:spPr bwMode="gray">
          <a:xfrm>
            <a:off x="358050" y="5904000"/>
            <a:ext cx="11484000" cy="302647"/>
          </a:xfrm>
        </p:spPr>
        <p:txBody>
          <a:bodyPr anchor="b"/>
          <a:lstStyle>
            <a:lvl1pPr marL="0" indent="0" rtl="0">
              <a:spcBef>
                <a:spcPts val="200"/>
              </a:spcBef>
              <a:buFont typeface="Arial" panose="020B0604020202020204" pitchFamily="34" charset="0"/>
              <a:buNone/>
              <a:defRPr sz="1000">
                <a:solidFill>
                  <a:schemeClr val="tx2"/>
                </a:solidFill>
                <a:latin typeface="+mn-lt"/>
                <a:ea typeface="+mn-ea"/>
                <a:cs typeface="+mn-cs"/>
              </a:defRPr>
            </a:lvl1pPr>
          </a:lstStyle>
          <a:p>
            <a:pPr lvl="0"/>
            <a:r>
              <a:rPr lang="de-DE"/>
              <a:t>* Hier klicken, um Fußnoten einzutragen</a:t>
            </a:r>
          </a:p>
          <a:p>
            <a:pPr lvl="0"/>
            <a:r>
              <a:rPr lang="de-DE"/>
              <a:t>** Fußnote 2</a:t>
            </a:r>
          </a:p>
        </p:txBody>
      </p:sp>
      <p:sp>
        <p:nvSpPr>
          <p:cNvPr id="11" name="Text Placeholder 4">
            <a:extLst>
              <a:ext uri="{FF2B5EF4-FFF2-40B4-BE49-F238E27FC236}">
                <a16:creationId xmlns:a16="http://schemas.microsoft.com/office/drawing/2014/main" id="{02C1EE99-3C33-4CC5-B7D3-B8200BDB5F87}"/>
              </a:ext>
            </a:extLst>
          </p:cNvPr>
          <p:cNvSpPr>
            <a:spLocks noGrp="1"/>
          </p:cNvSpPr>
          <p:nvPr>
            <p:ph type="body" sz="quarter" idx="15" hasCustomPrompt="1"/>
          </p:nvPr>
        </p:nvSpPr>
        <p:spPr bwMode="gray">
          <a:xfrm>
            <a:off x="358050" y="5580000"/>
            <a:ext cx="5580000" cy="193899"/>
          </a:xfrm>
        </p:spPr>
        <p:txBody>
          <a:bodyPr anchor="b"/>
          <a:lstStyle>
            <a:lvl1pPr rtl="0">
              <a:defRPr sz="1400">
                <a:latin typeface="+mn-lt"/>
                <a:ea typeface="+mn-ea"/>
                <a:cs typeface="+mn-cs"/>
              </a:defRPr>
            </a:lvl1pPr>
          </a:lstStyle>
          <a:p>
            <a:pPr lvl="0"/>
            <a:r>
              <a:rPr lang="de-DE"/>
              <a:t>Text zum Foto</a:t>
            </a:r>
          </a:p>
        </p:txBody>
      </p:sp>
      <p:sp>
        <p:nvSpPr>
          <p:cNvPr id="10" name="Picture Placeholder 2">
            <a:extLst>
              <a:ext uri="{FF2B5EF4-FFF2-40B4-BE49-F238E27FC236}">
                <a16:creationId xmlns:a16="http://schemas.microsoft.com/office/drawing/2014/main" id="{4CE5B501-BA85-4ADF-8228-DAA79752BD1E}"/>
              </a:ext>
            </a:extLst>
          </p:cNvPr>
          <p:cNvSpPr>
            <a:spLocks noGrp="1"/>
          </p:cNvSpPr>
          <p:nvPr>
            <p:ph type="pic" sz="quarter" idx="18"/>
          </p:nvPr>
        </p:nvSpPr>
        <p:spPr bwMode="gray">
          <a:xfrm>
            <a:off x="358050" y="1620000"/>
            <a:ext cx="5580000" cy="3788613"/>
          </a:xfrm>
        </p:spPr>
        <p:txBody>
          <a:bodyPr>
            <a:normAutofit/>
          </a:bodyPr>
          <a:lstStyle/>
          <a:p>
            <a:r>
              <a:rPr lang="de-DE"/>
              <a:t>Bild durch Klicken auf Symbol hinzufügen</a:t>
            </a:r>
          </a:p>
        </p:txBody>
      </p:sp>
      <p:sp>
        <p:nvSpPr>
          <p:cNvPr id="12" name="Content Placeholder 2">
            <a:extLst>
              <a:ext uri="{FF2B5EF4-FFF2-40B4-BE49-F238E27FC236}">
                <a16:creationId xmlns:a16="http://schemas.microsoft.com/office/drawing/2014/main" id="{BE96B163-5DC6-45C3-BD72-7DC6012A4FEB}"/>
              </a:ext>
            </a:extLst>
          </p:cNvPr>
          <p:cNvSpPr>
            <a:spLocks noGrp="1"/>
          </p:cNvSpPr>
          <p:nvPr>
            <p:ph idx="19" hasCustomPrompt="1"/>
          </p:nvPr>
        </p:nvSpPr>
        <p:spPr bwMode="gray">
          <a:xfrm>
            <a:off x="6262050" y="1620000"/>
            <a:ext cx="5580000" cy="3788553"/>
          </a:xfrm>
        </p:spPr>
        <p:txBody>
          <a:bodyPr>
            <a:noAutofit/>
          </a:bodyPr>
          <a:lstStyle>
            <a:lvl1pPr rtl="0">
              <a:spcBef>
                <a:spcPts val="1200"/>
              </a:spcBef>
              <a:defRPr>
                <a:latin typeface="+mn-lt"/>
                <a:ea typeface="+mn-ea"/>
                <a:cs typeface="+mn-cs"/>
              </a:defRPr>
            </a:lvl1pPr>
            <a:lvl2pPr rtl="0">
              <a:defRPr>
                <a:latin typeface="+mn-lt"/>
                <a:ea typeface="+mn-ea"/>
                <a:cs typeface="+mn-cs"/>
              </a:defRPr>
            </a:lvl2pPr>
            <a:lvl3pPr rtl="0">
              <a:defRPr sz="1600">
                <a:latin typeface="+mn-lt"/>
                <a:ea typeface="+mn-ea"/>
                <a:cs typeface="+mn-cs"/>
              </a:defRPr>
            </a:lvl3pPr>
            <a:lvl4pPr rtl="0">
              <a:defRPr sz="1600">
                <a:latin typeface="+mn-lt"/>
                <a:ea typeface="+mn-ea"/>
                <a:cs typeface="+mn-cs"/>
              </a:defRPr>
            </a:lvl4pPr>
            <a:lvl5pPr rtl="0">
              <a:spcBef>
                <a:spcPts val="0"/>
              </a:spcBef>
              <a:defRPr sz="1400">
                <a:latin typeface="+mn-lt"/>
                <a:ea typeface="+mn-ea"/>
                <a:cs typeface="+mn-cs"/>
              </a:defRPr>
            </a:lvl5pPr>
          </a:lstStyle>
          <a:p>
            <a:r>
              <a:rPr lang="de-DE"/>
              <a:t>Textebene 1</a:t>
            </a:r>
          </a:p>
          <a:p>
            <a:pPr lvl="1"/>
            <a:r>
              <a:rPr lang="de-DE"/>
              <a:t>Textebene 2</a:t>
            </a:r>
          </a:p>
          <a:p>
            <a:pPr lvl="2"/>
            <a:r>
              <a:rPr lang="de-DE"/>
              <a:t>Textebene 3</a:t>
            </a:r>
          </a:p>
          <a:p>
            <a:pPr lvl="3"/>
            <a:r>
              <a:rPr lang="de-DE"/>
              <a:t>Textebene 4</a:t>
            </a:r>
          </a:p>
          <a:p>
            <a:pPr lvl="4"/>
            <a:r>
              <a:rPr lang="de-DE"/>
              <a:t>Textebene 5</a:t>
            </a:r>
          </a:p>
        </p:txBody>
      </p:sp>
    </p:spTree>
    <p:extLst>
      <p:ext uri="{BB962C8B-B14F-4D97-AF65-F5344CB8AC3E}">
        <p14:creationId xmlns:p14="http://schemas.microsoft.com/office/powerpoint/2010/main" val="394641891"/>
      </p:ext>
    </p:extLst>
  </p:cSld>
  <p:clrMapOvr>
    <a:masterClrMapping/>
  </p:clrMapOvr>
  <p:extLst>
    <p:ext uri="{DCECCB84-F9BA-43D5-87BE-67443E8EF086}">
      <p15:sldGuideLst xmlns:p15="http://schemas.microsoft.com/office/powerpoint/2012/main">
        <p15:guide id="3" orient="horz" pos="684">
          <p15:clr>
            <a:srgbClr val="FBAE40"/>
          </p15:clr>
        </p15:guide>
        <p15:guide id="4" orient="horz" pos="1019">
          <p15:clr>
            <a:srgbClr val="FBAE40"/>
          </p15:clr>
        </p15:guide>
        <p15:guide id="5" orient="horz" pos="1361">
          <p15:clr>
            <a:srgbClr val="FBAE40"/>
          </p15:clr>
        </p15:guide>
        <p15:guide id="6" orient="horz" pos="3638">
          <p15:clr>
            <a:srgbClr val="FBAE40"/>
          </p15:clr>
        </p15:guide>
        <p15:guide id="7" orient="horz" pos="4201">
          <p15:clr>
            <a:srgbClr val="FBAE40"/>
          </p15:clr>
        </p15:guide>
        <p15:guide id="8" pos="7460">
          <p15:clr>
            <a:srgbClr val="FBAE40"/>
          </p15:clr>
        </p15:guide>
        <p15:guide id="9" pos="224">
          <p15:clr>
            <a:srgbClr val="FBAE40"/>
          </p15:clr>
        </p15:guide>
        <p15:guide id="10" orient="horz" pos="3910">
          <p15:clr>
            <a:srgbClr val="FBAE40"/>
          </p15:clr>
        </p15:guide>
        <p15:guide id="11" orient="horz" pos="340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ur Logo">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FEC9CA-EC41-4A61-BF72-94584C410235}"/>
              </a:ext>
            </a:extLst>
          </p:cNvPr>
          <p:cNvGraphicFramePr>
            <a:graphicFrameLocks noChangeAspect="1"/>
          </p:cNvGraphicFramePr>
          <p:nvPr userDrawn="1">
            <p:custDataLst>
              <p:tags r:id="rId1"/>
            </p:custDataLst>
            <p:extLst>
              <p:ext uri="{D42A27DB-BD31-4B8C-83A1-F6EECF244321}">
                <p14:modId xmlns:p14="http://schemas.microsoft.com/office/powerpoint/2010/main" val="1371792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21" name="Object 20" hidden="1">
                        <a:extLst>
                          <a:ext uri="{FF2B5EF4-FFF2-40B4-BE49-F238E27FC236}">
                            <a16:creationId xmlns:a16="http://schemas.microsoft.com/office/drawing/2014/main" id="{49FEC9CA-EC41-4A61-BF72-94584C4102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Footer Placeholder 4">
            <a:extLst>
              <a:ext uri="{FF2B5EF4-FFF2-40B4-BE49-F238E27FC236}">
                <a16:creationId xmlns:a16="http://schemas.microsoft.com/office/drawing/2014/main" id="{D7149676-1D16-478B-9BA5-4A55C2CA4FB3}"/>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19" name="Slide Number Placeholder 5">
            <a:extLst>
              <a:ext uri="{FF2B5EF4-FFF2-40B4-BE49-F238E27FC236}">
                <a16:creationId xmlns:a16="http://schemas.microsoft.com/office/drawing/2014/main" id="{E6C12ADF-9CE7-474E-B6CC-C18E3B1B54D4}"/>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defRPr sz="1000">
                <a:solidFill>
                  <a:schemeClr val="accent1"/>
                </a:solidFill>
                <a:latin typeface="+mn-lt"/>
                <a:ea typeface="+mn-ea"/>
                <a:cs typeface="+mn-cs"/>
              </a:defRPr>
            </a:lvl1pPr>
          </a:lstStyle>
          <a:p>
            <a:fld id="{3D23FD3E-EA92-4EF9-B826-0F4AC5D6052A}" type="slidenum">
              <a:rPr lang="de-DE" smtClean="0"/>
              <a:pPr/>
              <a:t>‹Nr.›</a:t>
            </a:fld>
            <a:endParaRPr lang="de-DE"/>
          </a:p>
        </p:txBody>
      </p:sp>
    </p:spTree>
    <p:extLst>
      <p:ext uri="{BB962C8B-B14F-4D97-AF65-F5344CB8AC3E}">
        <p14:creationId xmlns:p14="http://schemas.microsoft.com/office/powerpoint/2010/main" val="129411482"/>
      </p:ext>
    </p:extLst>
  </p:cSld>
  <p:clrMapOvr>
    <a:masterClrMapping/>
  </p:clrMapOvr>
  <p:extLst>
    <p:ext uri="{DCECCB84-F9BA-43D5-87BE-67443E8EF086}">
      <p15:sldGuideLst xmlns:p15="http://schemas.microsoft.com/office/powerpoint/2012/main">
        <p15:guide id="3" orient="horz" pos="684">
          <p15:clr>
            <a:srgbClr val="FBAE40"/>
          </p15:clr>
        </p15:guide>
        <p15:guide id="4" orient="horz" pos="1019">
          <p15:clr>
            <a:srgbClr val="FBAE40"/>
          </p15:clr>
        </p15:guide>
        <p15:guide id="7" orient="horz" pos="4201">
          <p15:clr>
            <a:srgbClr val="FBAE40"/>
          </p15:clr>
        </p15:guide>
        <p15:guide id="8" pos="7460">
          <p15:clr>
            <a:srgbClr val="FBAE40"/>
          </p15:clr>
        </p15:guide>
        <p15:guide id="9" pos="224">
          <p15:clr>
            <a:srgbClr val="FBAE40"/>
          </p15:clr>
        </p15:guide>
        <p15:guide id="10" orient="horz" pos="391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bschlussfolie">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742E7D71-D5BD-48C6-87A9-6521266E4A46}"/>
              </a:ext>
            </a:extLst>
          </p:cNvPr>
          <p:cNvGraphicFramePr>
            <a:graphicFrameLocks noChangeAspect="1"/>
          </p:cNvGraphicFramePr>
          <p:nvPr userDrawn="1">
            <p:custDataLst>
              <p:tags r:id="rId1"/>
            </p:custDataLst>
            <p:extLst>
              <p:ext uri="{D42A27DB-BD31-4B8C-83A1-F6EECF244321}">
                <p14:modId xmlns:p14="http://schemas.microsoft.com/office/powerpoint/2010/main" val="208088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13" name="Object 12" hidden="1">
                        <a:extLst>
                          <a:ext uri="{FF2B5EF4-FFF2-40B4-BE49-F238E27FC236}">
                            <a16:creationId xmlns:a16="http://schemas.microsoft.com/office/drawing/2014/main" id="{742E7D71-D5BD-48C6-87A9-6521266E4A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Footer Placeholder 28">
            <a:extLst>
              <a:ext uri="{FF2B5EF4-FFF2-40B4-BE49-F238E27FC236}">
                <a16:creationId xmlns:a16="http://schemas.microsoft.com/office/drawing/2014/main" id="{6BD8388A-154F-4A26-AE37-A880C7F72261}"/>
              </a:ext>
            </a:extLst>
          </p:cNvPr>
          <p:cNvSpPr>
            <a:spLocks noGrp="1"/>
          </p:cNvSpPr>
          <p:nvPr>
            <p:ph type="ftr" sz="quarter" idx="10"/>
          </p:nvPr>
        </p:nvSpPr>
        <p:spPr bwMode="gray">
          <a:xfrm>
            <a:off x="1512000" y="6516000"/>
            <a:ext cx="10440000" cy="138499"/>
          </a:xfrm>
        </p:spPr>
        <p:txBody>
          <a:bodyPr/>
          <a:lstStyle>
            <a:lvl1pPr rtl="0">
              <a:defRPr>
                <a:latin typeface="+mn-lt"/>
                <a:ea typeface="+mn-ea"/>
                <a:cs typeface="+mn-cs"/>
              </a:defRPr>
            </a:lvl1pPr>
          </a:lstStyle>
          <a:p>
            <a:r>
              <a:rPr lang="de-DE"/>
              <a:t>Informationsveranstaltung zu den Masterstudiengängen der katho am Standort Münster </a:t>
            </a:r>
          </a:p>
        </p:txBody>
      </p:sp>
      <p:sp>
        <p:nvSpPr>
          <p:cNvPr id="11" name="Title 1">
            <a:extLst>
              <a:ext uri="{FF2B5EF4-FFF2-40B4-BE49-F238E27FC236}">
                <a16:creationId xmlns:a16="http://schemas.microsoft.com/office/drawing/2014/main" id="{DCD16B7D-03D5-4D53-B70F-F53550B50D7F}"/>
              </a:ext>
            </a:extLst>
          </p:cNvPr>
          <p:cNvSpPr>
            <a:spLocks noGrp="1"/>
          </p:cNvSpPr>
          <p:nvPr>
            <p:ph type="ctrTitle" hasCustomPrompt="1"/>
          </p:nvPr>
        </p:nvSpPr>
        <p:spPr bwMode="gray">
          <a:xfrm>
            <a:off x="1512000" y="2901600"/>
            <a:ext cx="9480000" cy="1218795"/>
          </a:xfrm>
        </p:spPr>
        <p:txBody>
          <a:bodyPr vert="horz" anchor="b"/>
          <a:lstStyle>
            <a:lvl1pPr algn="l" rtl="0">
              <a:defRPr sz="4400" b="0">
                <a:latin typeface="+mj-lt"/>
                <a:ea typeface="+mj-ea"/>
                <a:cs typeface="+mj-cs"/>
              </a:defRPr>
            </a:lvl1pPr>
          </a:lstStyle>
          <a:p>
            <a:r>
              <a:rPr lang="de-DE"/>
              <a:t>Abschlussfolie</a:t>
            </a:r>
            <a:br>
              <a:rPr lang="de-DE"/>
            </a:br>
            <a:r>
              <a:rPr lang="de-DE"/>
              <a:t>Herzlichen Dank für Ihre Aufmerksamkeit</a:t>
            </a:r>
          </a:p>
        </p:txBody>
      </p:sp>
      <p:sp>
        <p:nvSpPr>
          <p:cNvPr id="5" name="Text Placeholder 4">
            <a:extLst>
              <a:ext uri="{FF2B5EF4-FFF2-40B4-BE49-F238E27FC236}">
                <a16:creationId xmlns:a16="http://schemas.microsoft.com/office/drawing/2014/main" id="{6E4C4A1F-7223-4581-8914-93A0C0D247D0}"/>
              </a:ext>
            </a:extLst>
          </p:cNvPr>
          <p:cNvSpPr>
            <a:spLocks noGrp="1"/>
          </p:cNvSpPr>
          <p:nvPr>
            <p:ph type="body" sz="quarter" idx="14" hasCustomPrompt="1"/>
          </p:nvPr>
        </p:nvSpPr>
        <p:spPr>
          <a:xfrm>
            <a:off x="1511999" y="4716000"/>
            <a:ext cx="4572000" cy="49859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Hier klicken, um weitere Informationen hinzuzufügen</a:t>
            </a:r>
          </a:p>
        </p:txBody>
      </p:sp>
      <p:sp>
        <p:nvSpPr>
          <p:cNvPr id="16" name="Text Placeholder 4">
            <a:extLst>
              <a:ext uri="{FF2B5EF4-FFF2-40B4-BE49-F238E27FC236}">
                <a16:creationId xmlns:a16="http://schemas.microsoft.com/office/drawing/2014/main" id="{FB510DC4-CDFD-4460-AD3C-B98DE8EBFA61}"/>
              </a:ext>
            </a:extLst>
          </p:cNvPr>
          <p:cNvSpPr>
            <a:spLocks noGrp="1"/>
          </p:cNvSpPr>
          <p:nvPr>
            <p:ph type="body" sz="quarter" idx="15" hasCustomPrompt="1"/>
          </p:nvPr>
        </p:nvSpPr>
        <p:spPr>
          <a:xfrm>
            <a:off x="6420000" y="4716000"/>
            <a:ext cx="4572000" cy="49859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Hier klicken, um weitere Informationen hinzuzufügen</a:t>
            </a:r>
          </a:p>
        </p:txBody>
      </p:sp>
      <p:pic>
        <p:nvPicPr>
          <p:cNvPr id="12" name="Picture 11" descr="Text&#10;&#10;Description automatically generated with low confidence">
            <a:extLst>
              <a:ext uri="{FF2B5EF4-FFF2-40B4-BE49-F238E27FC236}">
                <a16:creationId xmlns:a16="http://schemas.microsoft.com/office/drawing/2014/main" id="{6A1187FF-9BA7-4D4C-9FEF-0F28C84FF71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9534523" y="1882193"/>
            <a:ext cx="1456191" cy="249521"/>
          </a:xfrm>
          <a:prstGeom prst="rect">
            <a:avLst/>
          </a:prstGeom>
        </p:spPr>
      </p:pic>
      <p:pic>
        <p:nvPicPr>
          <p:cNvPr id="9" name="Picture 8">
            <a:extLst>
              <a:ext uri="{FF2B5EF4-FFF2-40B4-BE49-F238E27FC236}">
                <a16:creationId xmlns:a16="http://schemas.microsoft.com/office/drawing/2014/main" id="{DAAF7C69-85B4-41DA-909C-94EBAFBB877F}"/>
              </a:ext>
            </a:extLst>
          </p:cNvPr>
          <p:cNvPicPr>
            <a:picLocks noChangeAspect="1"/>
          </p:cNvPicPr>
          <p:nvPr userDrawn="1"/>
        </p:nvPicPr>
        <p:blipFill>
          <a:blip r:embed="rId6"/>
          <a:stretch>
            <a:fillRect/>
          </a:stretch>
        </p:blipFill>
        <p:spPr>
          <a:xfrm>
            <a:off x="1532030" y="1085832"/>
            <a:ext cx="3363468" cy="1146048"/>
          </a:xfrm>
          <a:prstGeom prst="rect">
            <a:avLst/>
          </a:prstGeom>
        </p:spPr>
      </p:pic>
    </p:spTree>
    <p:extLst>
      <p:ext uri="{BB962C8B-B14F-4D97-AF65-F5344CB8AC3E}">
        <p14:creationId xmlns:p14="http://schemas.microsoft.com/office/powerpoint/2010/main" val="1363775891"/>
      </p:ext>
    </p:extLst>
  </p:cSld>
  <p:clrMapOvr>
    <a:masterClrMapping/>
  </p:clrMapOvr>
  <p:extLst>
    <p:ext uri="{DCECCB84-F9BA-43D5-87BE-67443E8EF086}">
      <p15:sldGuideLst xmlns:p15="http://schemas.microsoft.com/office/powerpoint/2012/main">
        <p15:guide id="1" pos="950">
          <p15:clr>
            <a:srgbClr val="FBAE40"/>
          </p15:clr>
        </p15:guide>
        <p15:guide id="2" orient="horz" pos="2969">
          <p15:clr>
            <a:srgbClr val="FBAE40"/>
          </p15:clr>
        </p15:guide>
        <p15:guide id="3" orient="horz" pos="2540">
          <p15:clr>
            <a:srgbClr val="FBAE40"/>
          </p15:clr>
        </p15:guide>
        <p15:guide id="4" orient="horz" pos="419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Inhalte mit Untertitel">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FEC9CA-EC41-4A61-BF72-94584C410235}"/>
              </a:ext>
            </a:extLst>
          </p:cNvPr>
          <p:cNvGraphicFramePr>
            <a:graphicFrameLocks noChangeAspect="1"/>
          </p:cNvGraphicFramePr>
          <p:nvPr userDrawn="1">
            <p:custDataLst>
              <p:tags r:id="rId1"/>
            </p:custDataLst>
            <p:extLst>
              <p:ext uri="{D42A27DB-BD31-4B8C-83A1-F6EECF244321}">
                <p14:modId xmlns:p14="http://schemas.microsoft.com/office/powerpoint/2010/main" val="3535766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21" name="Object 20" hidden="1">
                        <a:extLst>
                          <a:ext uri="{FF2B5EF4-FFF2-40B4-BE49-F238E27FC236}">
                            <a16:creationId xmlns:a16="http://schemas.microsoft.com/office/drawing/2014/main" id="{49FEC9CA-EC41-4A61-BF72-94584C4102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91454D-0275-4E6C-A608-0C014A828BDD}"/>
              </a:ext>
            </a:extLst>
          </p:cNvPr>
          <p:cNvSpPr>
            <a:spLocks noGrp="1"/>
          </p:cNvSpPr>
          <p:nvPr>
            <p:ph type="title" hasCustomPrompt="1"/>
          </p:nvPr>
        </p:nvSpPr>
        <p:spPr bwMode="gray">
          <a:xfrm>
            <a:off x="358050" y="752267"/>
            <a:ext cx="11484000" cy="664797"/>
          </a:xfrm>
        </p:spPr>
        <p:txBody>
          <a:bodyPr vert="horz"/>
          <a:lstStyle>
            <a:lvl1pPr rtl="0">
              <a:defRPr>
                <a:latin typeface="+mj-lt"/>
                <a:ea typeface="+mj-ea"/>
                <a:cs typeface="+mj-cs"/>
              </a:defRPr>
            </a:lvl1pPr>
          </a:lstStyle>
          <a:p>
            <a:r>
              <a:rPr lang="de-DE"/>
              <a:t>Zwei Inhalte mit Untertitel</a:t>
            </a:r>
            <a:br>
              <a:rPr lang="de-DE"/>
            </a:br>
            <a:r>
              <a:rPr lang="de-DE"/>
              <a:t>Hier klicken, um Überschrift anzupassen (max. 2-zeilig)</a:t>
            </a:r>
          </a:p>
        </p:txBody>
      </p:sp>
      <p:sp>
        <p:nvSpPr>
          <p:cNvPr id="3" name="Content Placeholder 2">
            <a:extLst>
              <a:ext uri="{FF2B5EF4-FFF2-40B4-BE49-F238E27FC236}">
                <a16:creationId xmlns:a16="http://schemas.microsoft.com/office/drawing/2014/main" id="{01FF7529-BE97-4D9B-81C4-A91E80A02033}"/>
              </a:ext>
            </a:extLst>
          </p:cNvPr>
          <p:cNvSpPr>
            <a:spLocks noGrp="1"/>
          </p:cNvSpPr>
          <p:nvPr>
            <p:ph idx="1" hasCustomPrompt="1"/>
          </p:nvPr>
        </p:nvSpPr>
        <p:spPr bwMode="gray">
          <a:xfrm>
            <a:off x="358050" y="2160000"/>
            <a:ext cx="5580000" cy="3600000"/>
          </a:xfrm>
        </p:spPr>
        <p:txBody>
          <a:bodyPr>
            <a:noAutofit/>
          </a:bodyPr>
          <a:lstStyle>
            <a:lvl1pPr rtl="0">
              <a:spcBef>
                <a:spcPts val="1200"/>
              </a:spcBef>
              <a:defRPr>
                <a:latin typeface="+mn-lt"/>
                <a:ea typeface="+mn-ea"/>
                <a:cs typeface="+mn-cs"/>
              </a:defRPr>
            </a:lvl1pPr>
            <a:lvl2pPr rtl="0">
              <a:defRPr>
                <a:latin typeface="+mn-lt"/>
                <a:ea typeface="+mn-ea"/>
                <a:cs typeface="+mn-cs"/>
              </a:defRPr>
            </a:lvl2pPr>
            <a:lvl3pPr rtl="0">
              <a:defRPr sz="1600">
                <a:latin typeface="+mn-lt"/>
                <a:ea typeface="+mn-ea"/>
                <a:cs typeface="+mn-cs"/>
              </a:defRPr>
            </a:lvl3pPr>
            <a:lvl4pPr rtl="0">
              <a:defRPr sz="1600">
                <a:latin typeface="+mn-lt"/>
                <a:ea typeface="+mn-ea"/>
                <a:cs typeface="+mn-cs"/>
              </a:defRPr>
            </a:lvl4pPr>
            <a:lvl5pPr rtl="0">
              <a:spcBef>
                <a:spcPts val="0"/>
              </a:spcBef>
              <a:defRPr sz="1400">
                <a:latin typeface="+mn-lt"/>
                <a:ea typeface="+mn-ea"/>
                <a:cs typeface="+mn-cs"/>
              </a:defRPr>
            </a:lvl5pPr>
          </a:lstStyle>
          <a:p>
            <a:r>
              <a:rPr lang="de-DE"/>
              <a:t>Textebene 1</a:t>
            </a:r>
          </a:p>
          <a:p>
            <a:pPr lvl="1"/>
            <a:r>
              <a:rPr lang="de-DE"/>
              <a:t>Textebene 2</a:t>
            </a:r>
          </a:p>
          <a:p>
            <a:pPr lvl="2"/>
            <a:r>
              <a:rPr lang="de-DE"/>
              <a:t>Textebene 3</a:t>
            </a:r>
          </a:p>
          <a:p>
            <a:pPr lvl="3"/>
            <a:r>
              <a:rPr lang="de-DE"/>
              <a:t>Textebene 4</a:t>
            </a:r>
          </a:p>
          <a:p>
            <a:pPr lvl="4"/>
            <a:r>
              <a:rPr lang="de-DE"/>
              <a:t>Textebene 5</a:t>
            </a:r>
          </a:p>
        </p:txBody>
      </p:sp>
      <p:sp>
        <p:nvSpPr>
          <p:cNvPr id="8" name="Text Placeholder 7">
            <a:extLst>
              <a:ext uri="{FF2B5EF4-FFF2-40B4-BE49-F238E27FC236}">
                <a16:creationId xmlns:a16="http://schemas.microsoft.com/office/drawing/2014/main" id="{94E80936-E5EE-4025-B7B9-80EA9292006A}"/>
              </a:ext>
            </a:extLst>
          </p:cNvPr>
          <p:cNvSpPr>
            <a:spLocks noGrp="1"/>
          </p:cNvSpPr>
          <p:nvPr>
            <p:ph type="body" sz="quarter" idx="13" hasCustomPrompt="1"/>
          </p:nvPr>
        </p:nvSpPr>
        <p:spPr bwMode="gray">
          <a:xfrm>
            <a:off x="358050" y="1620000"/>
            <a:ext cx="11484000" cy="249299"/>
          </a:xfrm>
        </p:spPr>
        <p:txBody>
          <a:bodyPr>
            <a:spAutoFit/>
          </a:bodyPr>
          <a:lstStyle>
            <a:lvl1pPr rtl="0">
              <a:spcBef>
                <a:spcPts val="0"/>
              </a:spcBef>
              <a:defRPr b="1">
                <a:solidFill>
                  <a:schemeClr val="tx2"/>
                </a:solidFill>
                <a:latin typeface="+mn-lt"/>
                <a:ea typeface="+mn-ea"/>
                <a:cs typeface="+mn-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Hier klicken, um Untertitel anzupassen (max. 2-zeilig)</a:t>
            </a:r>
          </a:p>
        </p:txBody>
      </p:sp>
      <p:sp>
        <p:nvSpPr>
          <p:cNvPr id="18" name="Footer Placeholder 4">
            <a:extLst>
              <a:ext uri="{FF2B5EF4-FFF2-40B4-BE49-F238E27FC236}">
                <a16:creationId xmlns:a16="http://schemas.microsoft.com/office/drawing/2014/main" id="{D7149676-1D16-478B-9BA5-4A55C2CA4FB3}"/>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19" name="Slide Number Placeholder 5">
            <a:extLst>
              <a:ext uri="{FF2B5EF4-FFF2-40B4-BE49-F238E27FC236}">
                <a16:creationId xmlns:a16="http://schemas.microsoft.com/office/drawing/2014/main" id="{E6C12ADF-9CE7-474E-B6CC-C18E3B1B54D4}"/>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defRPr sz="1000">
                <a:solidFill>
                  <a:schemeClr val="accent1"/>
                </a:solidFill>
                <a:latin typeface="+mn-lt"/>
                <a:ea typeface="+mn-ea"/>
                <a:cs typeface="+mn-cs"/>
              </a:defRPr>
            </a:lvl1pPr>
          </a:lstStyle>
          <a:p>
            <a:fld id="{3D23FD3E-EA92-4EF9-B826-0F4AC5D6052A}" type="slidenum">
              <a:rPr lang="de-DE" smtClean="0"/>
              <a:pPr/>
              <a:t>‹Nr.›</a:t>
            </a:fld>
            <a:endParaRPr lang="de-DE"/>
          </a:p>
        </p:txBody>
      </p:sp>
      <p:sp>
        <p:nvSpPr>
          <p:cNvPr id="44" name="Text Placeholder 43">
            <a:extLst>
              <a:ext uri="{FF2B5EF4-FFF2-40B4-BE49-F238E27FC236}">
                <a16:creationId xmlns:a16="http://schemas.microsoft.com/office/drawing/2014/main" id="{F23AA51D-6C77-4DF9-9D53-493A89AC8978}"/>
              </a:ext>
            </a:extLst>
          </p:cNvPr>
          <p:cNvSpPr>
            <a:spLocks noGrp="1"/>
          </p:cNvSpPr>
          <p:nvPr>
            <p:ph type="body" sz="quarter" idx="14" hasCustomPrompt="1"/>
          </p:nvPr>
        </p:nvSpPr>
        <p:spPr bwMode="gray">
          <a:xfrm>
            <a:off x="358050" y="5904000"/>
            <a:ext cx="11484000" cy="302647"/>
          </a:xfrm>
        </p:spPr>
        <p:txBody>
          <a:bodyPr anchor="b"/>
          <a:lstStyle>
            <a:lvl1pPr marL="0" indent="0" rtl="0">
              <a:spcBef>
                <a:spcPts val="200"/>
              </a:spcBef>
              <a:buFont typeface="Arial" panose="020B0604020202020204" pitchFamily="34" charset="0"/>
              <a:buNone/>
              <a:defRPr sz="1000">
                <a:solidFill>
                  <a:schemeClr val="tx2"/>
                </a:solidFill>
                <a:latin typeface="+mn-lt"/>
                <a:ea typeface="+mn-ea"/>
                <a:cs typeface="+mn-cs"/>
              </a:defRPr>
            </a:lvl1pPr>
          </a:lstStyle>
          <a:p>
            <a:pPr lvl="0"/>
            <a:r>
              <a:rPr lang="de-DE"/>
              <a:t>* Hier klicken, um Fußnoten einzutragen</a:t>
            </a:r>
          </a:p>
          <a:p>
            <a:pPr lvl="0"/>
            <a:r>
              <a:rPr lang="de-DE"/>
              <a:t>** Fußnote 2</a:t>
            </a:r>
          </a:p>
        </p:txBody>
      </p:sp>
      <p:sp>
        <p:nvSpPr>
          <p:cNvPr id="15" name="Content Placeholder 2">
            <a:extLst>
              <a:ext uri="{FF2B5EF4-FFF2-40B4-BE49-F238E27FC236}">
                <a16:creationId xmlns:a16="http://schemas.microsoft.com/office/drawing/2014/main" id="{0859FD81-1191-4498-A063-8D9BDB2C270B}"/>
              </a:ext>
            </a:extLst>
          </p:cNvPr>
          <p:cNvSpPr>
            <a:spLocks noGrp="1"/>
          </p:cNvSpPr>
          <p:nvPr>
            <p:ph idx="15" hasCustomPrompt="1"/>
          </p:nvPr>
        </p:nvSpPr>
        <p:spPr bwMode="gray">
          <a:xfrm>
            <a:off x="6262050" y="2160000"/>
            <a:ext cx="5580000" cy="3600000"/>
          </a:xfrm>
        </p:spPr>
        <p:txBody>
          <a:bodyPr>
            <a:noAutofit/>
          </a:bodyPr>
          <a:lstStyle>
            <a:lvl1pPr rtl="0">
              <a:spcBef>
                <a:spcPts val="1200"/>
              </a:spcBef>
              <a:defRPr>
                <a:latin typeface="+mn-lt"/>
                <a:ea typeface="+mn-ea"/>
                <a:cs typeface="+mn-cs"/>
              </a:defRPr>
            </a:lvl1pPr>
            <a:lvl2pPr rtl="0">
              <a:defRPr>
                <a:latin typeface="+mn-lt"/>
                <a:ea typeface="+mn-ea"/>
                <a:cs typeface="+mn-cs"/>
              </a:defRPr>
            </a:lvl2pPr>
            <a:lvl3pPr rtl="0">
              <a:defRPr sz="1600">
                <a:latin typeface="+mn-lt"/>
                <a:ea typeface="+mn-ea"/>
                <a:cs typeface="+mn-cs"/>
              </a:defRPr>
            </a:lvl3pPr>
            <a:lvl4pPr rtl="0">
              <a:defRPr sz="1600">
                <a:latin typeface="+mn-lt"/>
                <a:ea typeface="+mn-ea"/>
                <a:cs typeface="+mn-cs"/>
              </a:defRPr>
            </a:lvl4pPr>
            <a:lvl5pPr rtl="0">
              <a:spcBef>
                <a:spcPts val="0"/>
              </a:spcBef>
              <a:defRPr sz="1400">
                <a:latin typeface="+mn-lt"/>
                <a:ea typeface="+mn-ea"/>
                <a:cs typeface="+mn-cs"/>
              </a:defRPr>
            </a:lvl5pPr>
          </a:lstStyle>
          <a:p>
            <a:r>
              <a:rPr lang="de-DE"/>
              <a:t>Textebene 1</a:t>
            </a:r>
          </a:p>
          <a:p>
            <a:pPr lvl="1"/>
            <a:r>
              <a:rPr lang="de-DE"/>
              <a:t>Textebene 2</a:t>
            </a:r>
          </a:p>
          <a:p>
            <a:pPr lvl="2"/>
            <a:r>
              <a:rPr lang="de-DE"/>
              <a:t>Textebene 3</a:t>
            </a:r>
          </a:p>
          <a:p>
            <a:pPr lvl="3"/>
            <a:r>
              <a:rPr lang="de-DE"/>
              <a:t>Textebene 4</a:t>
            </a:r>
          </a:p>
          <a:p>
            <a:pPr lvl="4"/>
            <a:r>
              <a:rPr lang="de-DE"/>
              <a:t>Textebene 5</a:t>
            </a:r>
          </a:p>
        </p:txBody>
      </p:sp>
    </p:spTree>
    <p:extLst>
      <p:ext uri="{BB962C8B-B14F-4D97-AF65-F5344CB8AC3E}">
        <p14:creationId xmlns:p14="http://schemas.microsoft.com/office/powerpoint/2010/main" val="3027457479"/>
      </p:ext>
    </p:extLst>
  </p:cSld>
  <p:clrMapOvr>
    <a:masterClrMapping/>
  </p:clrMapOvr>
  <p:extLst>
    <p:ext uri="{DCECCB84-F9BA-43D5-87BE-67443E8EF086}">
      <p15:sldGuideLst xmlns:p15="http://schemas.microsoft.com/office/powerpoint/2012/main">
        <p15:guide id="3" orient="horz" pos="684">
          <p15:clr>
            <a:srgbClr val="FBAE40"/>
          </p15:clr>
        </p15:guide>
        <p15:guide id="4" orient="horz" pos="1019">
          <p15:clr>
            <a:srgbClr val="FBAE40"/>
          </p15:clr>
        </p15:guide>
        <p15:guide id="5" orient="horz" pos="1361">
          <p15:clr>
            <a:srgbClr val="FBAE40"/>
          </p15:clr>
        </p15:guide>
        <p15:guide id="6" orient="horz" pos="3629">
          <p15:clr>
            <a:srgbClr val="FBAE40"/>
          </p15:clr>
        </p15:guide>
        <p15:guide id="7" orient="horz" pos="4201">
          <p15:clr>
            <a:srgbClr val="FBAE40"/>
          </p15:clr>
        </p15:guide>
        <p15:guide id="8" pos="7460">
          <p15:clr>
            <a:srgbClr val="FBAE40"/>
          </p15:clr>
        </p15:guide>
        <p15:guide id="9" pos="224">
          <p15:clr>
            <a:srgbClr val="FBAE40"/>
          </p15:clr>
        </p15:guide>
        <p15:guide id="10" orient="horz" pos="3910">
          <p15:clr>
            <a:srgbClr val="FBAE40"/>
          </p15:clr>
        </p15:guide>
        <p15:guide id="11" pos="3944">
          <p15:clr>
            <a:srgbClr val="FBAE40"/>
          </p15:clr>
        </p15:guide>
        <p15:guide id="12" pos="373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Diagramm mit Erklärtext">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FEC9CA-EC41-4A61-BF72-94584C410235}"/>
              </a:ext>
            </a:extLst>
          </p:cNvPr>
          <p:cNvGraphicFramePr>
            <a:graphicFrameLocks noChangeAspect="1"/>
          </p:cNvGraphicFramePr>
          <p:nvPr userDrawn="1">
            <p:custDataLst>
              <p:tags r:id="rId1"/>
            </p:custDataLst>
            <p:extLst>
              <p:ext uri="{D42A27DB-BD31-4B8C-83A1-F6EECF244321}">
                <p14:modId xmlns:p14="http://schemas.microsoft.com/office/powerpoint/2010/main" val="2217566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21" name="Object 20" hidden="1">
                        <a:extLst>
                          <a:ext uri="{FF2B5EF4-FFF2-40B4-BE49-F238E27FC236}">
                            <a16:creationId xmlns:a16="http://schemas.microsoft.com/office/drawing/2014/main" id="{49FEC9CA-EC41-4A61-BF72-94584C4102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91454D-0275-4E6C-A608-0C014A828BDD}"/>
              </a:ext>
            </a:extLst>
          </p:cNvPr>
          <p:cNvSpPr>
            <a:spLocks noGrp="1"/>
          </p:cNvSpPr>
          <p:nvPr>
            <p:ph type="title" hasCustomPrompt="1"/>
          </p:nvPr>
        </p:nvSpPr>
        <p:spPr bwMode="gray">
          <a:xfrm>
            <a:off x="358050" y="752267"/>
            <a:ext cx="11484000" cy="664797"/>
          </a:xfrm>
        </p:spPr>
        <p:txBody>
          <a:bodyPr vert="horz"/>
          <a:lstStyle>
            <a:lvl1pPr rtl="0">
              <a:defRPr>
                <a:latin typeface="+mj-lt"/>
                <a:ea typeface="+mj-ea"/>
                <a:cs typeface="+mj-cs"/>
              </a:defRPr>
            </a:lvl1pPr>
          </a:lstStyle>
          <a:p>
            <a:r>
              <a:rPr lang="de-DE"/>
              <a:t>Ein Diagramm mit </a:t>
            </a:r>
            <a:r>
              <a:rPr lang="de-DE" err="1"/>
              <a:t>Erklärtext</a:t>
            </a:r>
            <a:br>
              <a:rPr lang="de-DE"/>
            </a:br>
            <a:r>
              <a:rPr lang="de-DE"/>
              <a:t>Hier klicken, um Überschrift anzupassen (max. 2-zeilig)</a:t>
            </a:r>
          </a:p>
        </p:txBody>
      </p:sp>
      <p:sp>
        <p:nvSpPr>
          <p:cNvPr id="18" name="Footer Placeholder 4">
            <a:extLst>
              <a:ext uri="{FF2B5EF4-FFF2-40B4-BE49-F238E27FC236}">
                <a16:creationId xmlns:a16="http://schemas.microsoft.com/office/drawing/2014/main" id="{D7149676-1D16-478B-9BA5-4A55C2CA4FB3}"/>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19" name="Slide Number Placeholder 5">
            <a:extLst>
              <a:ext uri="{FF2B5EF4-FFF2-40B4-BE49-F238E27FC236}">
                <a16:creationId xmlns:a16="http://schemas.microsoft.com/office/drawing/2014/main" id="{E6C12ADF-9CE7-474E-B6CC-C18E3B1B54D4}"/>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defRPr sz="1000">
                <a:solidFill>
                  <a:schemeClr val="accent1"/>
                </a:solidFill>
                <a:latin typeface="+mn-lt"/>
                <a:ea typeface="+mn-ea"/>
                <a:cs typeface="+mn-cs"/>
              </a:defRPr>
            </a:lvl1pPr>
          </a:lstStyle>
          <a:p>
            <a:fld id="{3D23FD3E-EA92-4EF9-B826-0F4AC5D6052A}" type="slidenum">
              <a:rPr lang="de-DE" smtClean="0"/>
              <a:pPr/>
              <a:t>‹Nr.›</a:t>
            </a:fld>
            <a:endParaRPr lang="de-DE"/>
          </a:p>
        </p:txBody>
      </p:sp>
      <p:sp>
        <p:nvSpPr>
          <p:cNvPr id="44" name="Text Placeholder 43">
            <a:extLst>
              <a:ext uri="{FF2B5EF4-FFF2-40B4-BE49-F238E27FC236}">
                <a16:creationId xmlns:a16="http://schemas.microsoft.com/office/drawing/2014/main" id="{F23AA51D-6C77-4DF9-9D53-493A89AC8978}"/>
              </a:ext>
            </a:extLst>
          </p:cNvPr>
          <p:cNvSpPr>
            <a:spLocks noGrp="1"/>
          </p:cNvSpPr>
          <p:nvPr>
            <p:ph type="body" sz="quarter" idx="14" hasCustomPrompt="1"/>
          </p:nvPr>
        </p:nvSpPr>
        <p:spPr bwMode="gray">
          <a:xfrm>
            <a:off x="358050" y="5904000"/>
            <a:ext cx="11484000" cy="302647"/>
          </a:xfrm>
        </p:spPr>
        <p:txBody>
          <a:bodyPr anchor="b"/>
          <a:lstStyle>
            <a:lvl1pPr marL="0" indent="0" rtl="0">
              <a:spcBef>
                <a:spcPts val="200"/>
              </a:spcBef>
              <a:buFont typeface="Arial" panose="020B0604020202020204" pitchFamily="34" charset="0"/>
              <a:buNone/>
              <a:defRPr sz="1000">
                <a:solidFill>
                  <a:schemeClr val="tx2"/>
                </a:solidFill>
                <a:latin typeface="+mn-lt"/>
                <a:ea typeface="+mn-ea"/>
                <a:cs typeface="+mn-cs"/>
              </a:defRPr>
            </a:lvl1pPr>
          </a:lstStyle>
          <a:p>
            <a:pPr lvl="0"/>
            <a:r>
              <a:rPr lang="de-DE"/>
              <a:t>* Hier klicken, um Fußnoten einzutragen</a:t>
            </a:r>
          </a:p>
          <a:p>
            <a:pPr lvl="0"/>
            <a:r>
              <a:rPr lang="de-DE"/>
              <a:t>** Fußnote 2</a:t>
            </a:r>
          </a:p>
        </p:txBody>
      </p:sp>
      <p:sp>
        <p:nvSpPr>
          <p:cNvPr id="11" name="Text Placeholder 4">
            <a:extLst>
              <a:ext uri="{FF2B5EF4-FFF2-40B4-BE49-F238E27FC236}">
                <a16:creationId xmlns:a16="http://schemas.microsoft.com/office/drawing/2014/main" id="{02C1EE99-3C33-4CC5-B7D3-B8200BDB5F87}"/>
              </a:ext>
            </a:extLst>
          </p:cNvPr>
          <p:cNvSpPr>
            <a:spLocks noGrp="1"/>
          </p:cNvSpPr>
          <p:nvPr>
            <p:ph type="body" sz="quarter" idx="15" hasCustomPrompt="1"/>
          </p:nvPr>
        </p:nvSpPr>
        <p:spPr bwMode="gray">
          <a:xfrm>
            <a:off x="358050" y="5580000"/>
            <a:ext cx="11484000" cy="193899"/>
          </a:xfrm>
        </p:spPr>
        <p:txBody>
          <a:bodyPr anchor="b"/>
          <a:lstStyle>
            <a:lvl1pPr rtl="0">
              <a:defRPr sz="1400">
                <a:latin typeface="+mn-lt"/>
                <a:ea typeface="+mn-ea"/>
                <a:cs typeface="+mn-cs"/>
              </a:defRPr>
            </a:lvl1pPr>
          </a:lstStyle>
          <a:p>
            <a:pPr lvl="0"/>
            <a:r>
              <a:rPr lang="de-DE"/>
              <a:t>Text zum ganzseitigen Diagramm</a:t>
            </a:r>
          </a:p>
        </p:txBody>
      </p:sp>
      <p:sp>
        <p:nvSpPr>
          <p:cNvPr id="12" name="Chart Placeholder 6">
            <a:extLst>
              <a:ext uri="{FF2B5EF4-FFF2-40B4-BE49-F238E27FC236}">
                <a16:creationId xmlns:a16="http://schemas.microsoft.com/office/drawing/2014/main" id="{334FE027-2EAB-4995-8580-3994149C683C}"/>
              </a:ext>
            </a:extLst>
          </p:cNvPr>
          <p:cNvSpPr>
            <a:spLocks noGrp="1"/>
          </p:cNvSpPr>
          <p:nvPr>
            <p:ph type="chart" sz="quarter" idx="17"/>
          </p:nvPr>
        </p:nvSpPr>
        <p:spPr bwMode="gray">
          <a:xfrm>
            <a:off x="358050" y="1620000"/>
            <a:ext cx="11484000" cy="3780000"/>
          </a:xfrm>
        </p:spPr>
        <p:txBody>
          <a:bodyPr>
            <a:noAutofit/>
          </a:bodyPr>
          <a:lstStyle/>
          <a:p>
            <a:r>
              <a:rPr lang="de-DE"/>
              <a:t>Diagramm durch Klicken auf Symbol hinzufügen</a:t>
            </a:r>
          </a:p>
        </p:txBody>
      </p:sp>
    </p:spTree>
    <p:extLst>
      <p:ext uri="{BB962C8B-B14F-4D97-AF65-F5344CB8AC3E}">
        <p14:creationId xmlns:p14="http://schemas.microsoft.com/office/powerpoint/2010/main" val="92701907"/>
      </p:ext>
    </p:extLst>
  </p:cSld>
  <p:clrMapOvr>
    <a:masterClrMapping/>
  </p:clrMapOvr>
  <p:extLst>
    <p:ext uri="{DCECCB84-F9BA-43D5-87BE-67443E8EF086}">
      <p15:sldGuideLst xmlns:p15="http://schemas.microsoft.com/office/powerpoint/2012/main">
        <p15:guide id="3" orient="horz" pos="684">
          <p15:clr>
            <a:srgbClr val="FBAE40"/>
          </p15:clr>
        </p15:guide>
        <p15:guide id="4" orient="horz" pos="1019">
          <p15:clr>
            <a:srgbClr val="FBAE40"/>
          </p15:clr>
        </p15:guide>
        <p15:guide id="5" orient="horz" pos="1361">
          <p15:clr>
            <a:srgbClr val="FBAE40"/>
          </p15:clr>
        </p15:guide>
        <p15:guide id="6" orient="horz" pos="3638">
          <p15:clr>
            <a:srgbClr val="FBAE40"/>
          </p15:clr>
        </p15:guide>
        <p15:guide id="7" orient="horz" pos="4201">
          <p15:clr>
            <a:srgbClr val="FBAE40"/>
          </p15:clr>
        </p15:guide>
        <p15:guide id="8" pos="7460">
          <p15:clr>
            <a:srgbClr val="FBAE40"/>
          </p15:clr>
        </p15:guide>
        <p15:guide id="9" pos="224">
          <p15:clr>
            <a:srgbClr val="FBAE40"/>
          </p15:clr>
        </p15:guide>
        <p15:guide id="10" orient="horz" pos="3911">
          <p15:clr>
            <a:srgbClr val="FBAE40"/>
          </p15:clr>
        </p15:guide>
        <p15:guide id="11" orient="horz" pos="340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halt mit Erklärtext">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FEC9CA-EC41-4A61-BF72-94584C410235}"/>
              </a:ext>
            </a:extLst>
          </p:cNvPr>
          <p:cNvGraphicFramePr>
            <a:graphicFrameLocks noChangeAspect="1"/>
          </p:cNvGraphicFramePr>
          <p:nvPr userDrawn="1">
            <p:custDataLst>
              <p:tags r:id="rId1"/>
            </p:custDataLst>
            <p:extLst>
              <p:ext uri="{D42A27DB-BD31-4B8C-83A1-F6EECF244321}">
                <p14:modId xmlns:p14="http://schemas.microsoft.com/office/powerpoint/2010/main" val="82426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21" name="Object 20" hidden="1">
                        <a:extLst>
                          <a:ext uri="{FF2B5EF4-FFF2-40B4-BE49-F238E27FC236}">
                            <a16:creationId xmlns:a16="http://schemas.microsoft.com/office/drawing/2014/main" id="{49FEC9CA-EC41-4A61-BF72-94584C4102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91454D-0275-4E6C-A608-0C014A828BDD}"/>
              </a:ext>
            </a:extLst>
          </p:cNvPr>
          <p:cNvSpPr>
            <a:spLocks noGrp="1"/>
          </p:cNvSpPr>
          <p:nvPr>
            <p:ph type="title" hasCustomPrompt="1"/>
          </p:nvPr>
        </p:nvSpPr>
        <p:spPr bwMode="gray">
          <a:xfrm>
            <a:off x="358050" y="752267"/>
            <a:ext cx="11484000" cy="664797"/>
          </a:xfrm>
        </p:spPr>
        <p:txBody>
          <a:bodyPr vert="horz"/>
          <a:lstStyle>
            <a:lvl1pPr rtl="0">
              <a:defRPr>
                <a:latin typeface="+mj-lt"/>
                <a:ea typeface="+mj-ea"/>
                <a:cs typeface="+mj-cs"/>
              </a:defRPr>
            </a:lvl1pPr>
          </a:lstStyle>
          <a:p>
            <a:r>
              <a:rPr lang="de-DE"/>
              <a:t>Ein Inhalt mit </a:t>
            </a:r>
            <a:r>
              <a:rPr lang="de-DE" err="1"/>
              <a:t>Erklärtext</a:t>
            </a:r>
            <a:br>
              <a:rPr lang="de-DE"/>
            </a:br>
            <a:r>
              <a:rPr lang="de-DE"/>
              <a:t>Hier klicken, um Überschrift anzupassen (max. 2-zeilig)</a:t>
            </a:r>
          </a:p>
        </p:txBody>
      </p:sp>
      <p:sp>
        <p:nvSpPr>
          <p:cNvPr id="18" name="Footer Placeholder 4">
            <a:extLst>
              <a:ext uri="{FF2B5EF4-FFF2-40B4-BE49-F238E27FC236}">
                <a16:creationId xmlns:a16="http://schemas.microsoft.com/office/drawing/2014/main" id="{D7149676-1D16-478B-9BA5-4A55C2CA4FB3}"/>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19" name="Slide Number Placeholder 5">
            <a:extLst>
              <a:ext uri="{FF2B5EF4-FFF2-40B4-BE49-F238E27FC236}">
                <a16:creationId xmlns:a16="http://schemas.microsoft.com/office/drawing/2014/main" id="{E6C12ADF-9CE7-474E-B6CC-C18E3B1B54D4}"/>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defRPr sz="1000">
                <a:solidFill>
                  <a:schemeClr val="accent1"/>
                </a:solidFill>
                <a:latin typeface="+mn-lt"/>
                <a:ea typeface="+mn-ea"/>
                <a:cs typeface="+mn-cs"/>
              </a:defRPr>
            </a:lvl1pPr>
          </a:lstStyle>
          <a:p>
            <a:fld id="{3D23FD3E-EA92-4EF9-B826-0F4AC5D6052A}" type="slidenum">
              <a:rPr lang="de-DE" smtClean="0"/>
              <a:pPr/>
              <a:t>‹Nr.›</a:t>
            </a:fld>
            <a:endParaRPr lang="de-DE"/>
          </a:p>
        </p:txBody>
      </p:sp>
      <p:sp>
        <p:nvSpPr>
          <p:cNvPr id="44" name="Text Placeholder 43">
            <a:extLst>
              <a:ext uri="{FF2B5EF4-FFF2-40B4-BE49-F238E27FC236}">
                <a16:creationId xmlns:a16="http://schemas.microsoft.com/office/drawing/2014/main" id="{F23AA51D-6C77-4DF9-9D53-493A89AC8978}"/>
              </a:ext>
            </a:extLst>
          </p:cNvPr>
          <p:cNvSpPr>
            <a:spLocks noGrp="1"/>
          </p:cNvSpPr>
          <p:nvPr>
            <p:ph type="body" sz="quarter" idx="14" hasCustomPrompt="1"/>
          </p:nvPr>
        </p:nvSpPr>
        <p:spPr bwMode="gray">
          <a:xfrm>
            <a:off x="358050" y="5904000"/>
            <a:ext cx="11484000" cy="302647"/>
          </a:xfrm>
        </p:spPr>
        <p:txBody>
          <a:bodyPr anchor="b"/>
          <a:lstStyle>
            <a:lvl1pPr marL="0" indent="0" rtl="0">
              <a:spcBef>
                <a:spcPts val="200"/>
              </a:spcBef>
              <a:buFont typeface="Arial" panose="020B0604020202020204" pitchFamily="34" charset="0"/>
              <a:buNone/>
              <a:defRPr sz="1000">
                <a:solidFill>
                  <a:schemeClr val="tx2"/>
                </a:solidFill>
                <a:latin typeface="+mn-lt"/>
                <a:ea typeface="+mn-ea"/>
                <a:cs typeface="+mn-cs"/>
              </a:defRPr>
            </a:lvl1pPr>
          </a:lstStyle>
          <a:p>
            <a:pPr lvl="0"/>
            <a:r>
              <a:rPr lang="de-DE"/>
              <a:t>* Hier klicken, um Fußnoten einzutragen</a:t>
            </a:r>
          </a:p>
          <a:p>
            <a:pPr lvl="0"/>
            <a:r>
              <a:rPr lang="de-DE"/>
              <a:t>** Fußnote 2</a:t>
            </a:r>
          </a:p>
        </p:txBody>
      </p:sp>
      <p:sp>
        <p:nvSpPr>
          <p:cNvPr id="11" name="Text Placeholder 4">
            <a:extLst>
              <a:ext uri="{FF2B5EF4-FFF2-40B4-BE49-F238E27FC236}">
                <a16:creationId xmlns:a16="http://schemas.microsoft.com/office/drawing/2014/main" id="{02C1EE99-3C33-4CC5-B7D3-B8200BDB5F87}"/>
              </a:ext>
            </a:extLst>
          </p:cNvPr>
          <p:cNvSpPr>
            <a:spLocks noGrp="1"/>
          </p:cNvSpPr>
          <p:nvPr>
            <p:ph type="body" sz="quarter" idx="15" hasCustomPrompt="1"/>
          </p:nvPr>
        </p:nvSpPr>
        <p:spPr bwMode="gray">
          <a:xfrm>
            <a:off x="358050" y="5580000"/>
            <a:ext cx="11484000" cy="193899"/>
          </a:xfrm>
        </p:spPr>
        <p:txBody>
          <a:bodyPr anchor="b"/>
          <a:lstStyle>
            <a:lvl1pPr rtl="0">
              <a:defRPr sz="1400">
                <a:latin typeface="+mn-lt"/>
                <a:ea typeface="+mn-ea"/>
                <a:cs typeface="+mn-cs"/>
              </a:defRPr>
            </a:lvl1pPr>
          </a:lstStyle>
          <a:p>
            <a:pPr lvl="0"/>
            <a:r>
              <a:rPr lang="de-DE"/>
              <a:t>Text zum ganzseitigen Inhalt</a:t>
            </a:r>
          </a:p>
        </p:txBody>
      </p:sp>
      <p:sp>
        <p:nvSpPr>
          <p:cNvPr id="9" name="Content Placeholder 3">
            <a:extLst>
              <a:ext uri="{FF2B5EF4-FFF2-40B4-BE49-F238E27FC236}">
                <a16:creationId xmlns:a16="http://schemas.microsoft.com/office/drawing/2014/main" id="{6C0E0C73-FFB6-4FFB-B4FE-63B12D1BF65D}"/>
              </a:ext>
            </a:extLst>
          </p:cNvPr>
          <p:cNvSpPr>
            <a:spLocks noGrp="1"/>
          </p:cNvSpPr>
          <p:nvPr>
            <p:ph sz="quarter" idx="17" hasCustomPrompt="1"/>
          </p:nvPr>
        </p:nvSpPr>
        <p:spPr bwMode="gray">
          <a:xfrm>
            <a:off x="358050" y="1619999"/>
            <a:ext cx="11484000" cy="3780000"/>
          </a:xfrm>
        </p:spPr>
        <p:txBody>
          <a:bodyPr/>
          <a:lstStyle>
            <a:lvl1pPr rtl="0">
              <a:defRPr>
                <a:latin typeface="+mn-lt"/>
                <a:ea typeface="+mn-ea"/>
                <a:cs typeface="+mn-cs"/>
              </a:defRPr>
            </a:lvl1pPr>
            <a:lvl2pPr rtl="0">
              <a:defRPr>
                <a:latin typeface="+mn-lt"/>
                <a:ea typeface="+mn-ea"/>
                <a:cs typeface="+mn-cs"/>
              </a:defRPr>
            </a:lvl2pPr>
            <a:lvl3pPr rtl="0">
              <a:defRPr>
                <a:latin typeface="+mn-lt"/>
                <a:ea typeface="+mn-ea"/>
                <a:cs typeface="+mn-cs"/>
              </a:defRPr>
            </a:lvl3pPr>
            <a:lvl4pPr rtl="0">
              <a:defRPr>
                <a:latin typeface="+mn-lt"/>
                <a:ea typeface="+mn-ea"/>
                <a:cs typeface="+mn-cs"/>
              </a:defRPr>
            </a:lvl4pPr>
            <a:lvl5pPr rtl="0">
              <a:defRPr>
                <a:latin typeface="+mn-lt"/>
                <a:ea typeface="+mn-ea"/>
                <a:cs typeface="+mn-cs"/>
              </a:defRPr>
            </a:lvl5pPr>
          </a:lstStyle>
          <a:p>
            <a:r>
              <a:rPr lang="de-DE"/>
              <a:t>Textebene 1</a:t>
            </a:r>
          </a:p>
          <a:p>
            <a:pPr lvl="1"/>
            <a:r>
              <a:rPr lang="de-DE"/>
              <a:t>Textebene 2</a:t>
            </a:r>
          </a:p>
          <a:p>
            <a:pPr lvl="2"/>
            <a:r>
              <a:rPr lang="de-DE"/>
              <a:t>Textebene 3</a:t>
            </a:r>
          </a:p>
          <a:p>
            <a:pPr lvl="3"/>
            <a:r>
              <a:rPr lang="de-DE"/>
              <a:t>Textebene 4</a:t>
            </a:r>
          </a:p>
          <a:p>
            <a:pPr lvl="4"/>
            <a:r>
              <a:rPr lang="de-DE"/>
              <a:t>Textebene 5</a:t>
            </a:r>
          </a:p>
        </p:txBody>
      </p:sp>
    </p:spTree>
    <p:extLst>
      <p:ext uri="{BB962C8B-B14F-4D97-AF65-F5344CB8AC3E}">
        <p14:creationId xmlns:p14="http://schemas.microsoft.com/office/powerpoint/2010/main" val="1313783826"/>
      </p:ext>
    </p:extLst>
  </p:cSld>
  <p:clrMapOvr>
    <a:masterClrMapping/>
  </p:clrMapOvr>
  <p:extLst>
    <p:ext uri="{DCECCB84-F9BA-43D5-87BE-67443E8EF086}">
      <p15:sldGuideLst xmlns:p15="http://schemas.microsoft.com/office/powerpoint/2012/main">
        <p15:guide id="3" orient="horz" pos="684">
          <p15:clr>
            <a:srgbClr val="FBAE40"/>
          </p15:clr>
        </p15:guide>
        <p15:guide id="4" orient="horz" pos="1019">
          <p15:clr>
            <a:srgbClr val="FBAE40"/>
          </p15:clr>
        </p15:guide>
        <p15:guide id="5" orient="horz" pos="1361">
          <p15:clr>
            <a:srgbClr val="FBAE40"/>
          </p15:clr>
        </p15:guide>
        <p15:guide id="6" orient="horz" pos="3638">
          <p15:clr>
            <a:srgbClr val="FBAE40"/>
          </p15:clr>
        </p15:guide>
        <p15:guide id="7" orient="horz" pos="4201">
          <p15:clr>
            <a:srgbClr val="FBAE40"/>
          </p15:clr>
        </p15:guide>
        <p15:guide id="8" pos="7460">
          <p15:clr>
            <a:srgbClr val="FBAE40"/>
          </p15:clr>
        </p15:guide>
        <p15:guide id="9" pos="224">
          <p15:clr>
            <a:srgbClr val="FBAE40"/>
          </p15:clr>
        </p15:guide>
        <p15:guide id="10" orient="horz" pos="3910">
          <p15:clr>
            <a:srgbClr val="FBAE40"/>
          </p15:clr>
        </p15:guide>
        <p15:guide id="11" orient="horz" pos="34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Foto mit Bilduntertitel und 1 Inhalt">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FEC9CA-EC41-4A61-BF72-94584C410235}"/>
              </a:ext>
            </a:extLst>
          </p:cNvPr>
          <p:cNvGraphicFramePr>
            <a:graphicFrameLocks noChangeAspect="1"/>
          </p:cNvGraphicFramePr>
          <p:nvPr userDrawn="1">
            <p:custDataLst>
              <p:tags r:id="rId1"/>
            </p:custDataLst>
            <p:extLst>
              <p:ext uri="{D42A27DB-BD31-4B8C-83A1-F6EECF244321}">
                <p14:modId xmlns:p14="http://schemas.microsoft.com/office/powerpoint/2010/main" val="14612425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21" name="Object 20" hidden="1">
                        <a:extLst>
                          <a:ext uri="{FF2B5EF4-FFF2-40B4-BE49-F238E27FC236}">
                            <a16:creationId xmlns:a16="http://schemas.microsoft.com/office/drawing/2014/main" id="{49FEC9CA-EC41-4A61-BF72-94584C4102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91454D-0275-4E6C-A608-0C014A828BDD}"/>
              </a:ext>
            </a:extLst>
          </p:cNvPr>
          <p:cNvSpPr>
            <a:spLocks noGrp="1"/>
          </p:cNvSpPr>
          <p:nvPr>
            <p:ph type="title" hasCustomPrompt="1"/>
          </p:nvPr>
        </p:nvSpPr>
        <p:spPr bwMode="gray">
          <a:xfrm>
            <a:off x="358050" y="752267"/>
            <a:ext cx="11484000" cy="664797"/>
          </a:xfrm>
        </p:spPr>
        <p:txBody>
          <a:bodyPr vert="horz"/>
          <a:lstStyle>
            <a:lvl1pPr rtl="0">
              <a:defRPr>
                <a:latin typeface="+mj-lt"/>
                <a:ea typeface="+mj-ea"/>
                <a:cs typeface="+mj-cs"/>
              </a:defRPr>
            </a:lvl1pPr>
          </a:lstStyle>
          <a:p>
            <a:r>
              <a:rPr lang="de-DE"/>
              <a:t>Ein Foto mit Bilduntertitel und ein Inhalt</a:t>
            </a:r>
            <a:br>
              <a:rPr lang="de-DE"/>
            </a:br>
            <a:r>
              <a:rPr lang="de-DE"/>
              <a:t>Hier klicken, um Überschrift anzupassen (max. 2-zeilig)</a:t>
            </a:r>
          </a:p>
        </p:txBody>
      </p:sp>
      <p:sp>
        <p:nvSpPr>
          <p:cNvPr id="18" name="Footer Placeholder 4">
            <a:extLst>
              <a:ext uri="{FF2B5EF4-FFF2-40B4-BE49-F238E27FC236}">
                <a16:creationId xmlns:a16="http://schemas.microsoft.com/office/drawing/2014/main" id="{D7149676-1D16-478B-9BA5-4A55C2CA4FB3}"/>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19" name="Slide Number Placeholder 5">
            <a:extLst>
              <a:ext uri="{FF2B5EF4-FFF2-40B4-BE49-F238E27FC236}">
                <a16:creationId xmlns:a16="http://schemas.microsoft.com/office/drawing/2014/main" id="{E6C12ADF-9CE7-474E-B6CC-C18E3B1B54D4}"/>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defRPr sz="1000">
                <a:solidFill>
                  <a:schemeClr val="accent1"/>
                </a:solidFill>
                <a:latin typeface="+mn-lt"/>
                <a:ea typeface="+mn-ea"/>
                <a:cs typeface="+mn-cs"/>
              </a:defRPr>
            </a:lvl1pPr>
          </a:lstStyle>
          <a:p>
            <a:fld id="{3D23FD3E-EA92-4EF9-B826-0F4AC5D6052A}" type="slidenum">
              <a:rPr lang="de-DE" smtClean="0"/>
              <a:pPr/>
              <a:t>‹Nr.›</a:t>
            </a:fld>
            <a:endParaRPr lang="de-DE"/>
          </a:p>
        </p:txBody>
      </p:sp>
      <p:sp>
        <p:nvSpPr>
          <p:cNvPr id="44" name="Text Placeholder 43">
            <a:extLst>
              <a:ext uri="{FF2B5EF4-FFF2-40B4-BE49-F238E27FC236}">
                <a16:creationId xmlns:a16="http://schemas.microsoft.com/office/drawing/2014/main" id="{F23AA51D-6C77-4DF9-9D53-493A89AC8978}"/>
              </a:ext>
            </a:extLst>
          </p:cNvPr>
          <p:cNvSpPr>
            <a:spLocks noGrp="1"/>
          </p:cNvSpPr>
          <p:nvPr>
            <p:ph type="body" sz="quarter" idx="14" hasCustomPrompt="1"/>
          </p:nvPr>
        </p:nvSpPr>
        <p:spPr bwMode="gray">
          <a:xfrm>
            <a:off x="358050" y="5904000"/>
            <a:ext cx="11484000" cy="302647"/>
          </a:xfrm>
        </p:spPr>
        <p:txBody>
          <a:bodyPr anchor="b"/>
          <a:lstStyle>
            <a:lvl1pPr marL="0" indent="0" rtl="0">
              <a:spcBef>
                <a:spcPts val="200"/>
              </a:spcBef>
              <a:buFont typeface="Arial" panose="020B0604020202020204" pitchFamily="34" charset="0"/>
              <a:buNone/>
              <a:defRPr sz="1000">
                <a:solidFill>
                  <a:schemeClr val="tx2"/>
                </a:solidFill>
                <a:latin typeface="+mn-lt"/>
                <a:ea typeface="+mn-ea"/>
                <a:cs typeface="+mn-cs"/>
              </a:defRPr>
            </a:lvl1pPr>
          </a:lstStyle>
          <a:p>
            <a:pPr lvl="0"/>
            <a:r>
              <a:rPr lang="de-DE"/>
              <a:t>* Hier klicken, um Fußnoten einzutragen</a:t>
            </a:r>
          </a:p>
          <a:p>
            <a:pPr lvl="0"/>
            <a:r>
              <a:rPr lang="de-DE"/>
              <a:t>** Fußnote 2</a:t>
            </a:r>
          </a:p>
        </p:txBody>
      </p:sp>
      <p:sp>
        <p:nvSpPr>
          <p:cNvPr id="11" name="Text Placeholder 4">
            <a:extLst>
              <a:ext uri="{FF2B5EF4-FFF2-40B4-BE49-F238E27FC236}">
                <a16:creationId xmlns:a16="http://schemas.microsoft.com/office/drawing/2014/main" id="{02C1EE99-3C33-4CC5-B7D3-B8200BDB5F87}"/>
              </a:ext>
            </a:extLst>
          </p:cNvPr>
          <p:cNvSpPr>
            <a:spLocks noGrp="1"/>
          </p:cNvSpPr>
          <p:nvPr>
            <p:ph type="body" sz="quarter" idx="15" hasCustomPrompt="1"/>
          </p:nvPr>
        </p:nvSpPr>
        <p:spPr bwMode="gray">
          <a:xfrm>
            <a:off x="358050" y="5580000"/>
            <a:ext cx="5580000" cy="193899"/>
          </a:xfrm>
        </p:spPr>
        <p:txBody>
          <a:bodyPr anchor="b"/>
          <a:lstStyle>
            <a:lvl1pPr rtl="0">
              <a:defRPr sz="1400">
                <a:latin typeface="+mn-lt"/>
                <a:ea typeface="+mn-ea"/>
                <a:cs typeface="+mn-cs"/>
              </a:defRPr>
            </a:lvl1pPr>
          </a:lstStyle>
          <a:p>
            <a:pPr lvl="0"/>
            <a:r>
              <a:rPr lang="de-DE"/>
              <a:t>Text zum Foto</a:t>
            </a:r>
          </a:p>
        </p:txBody>
      </p:sp>
      <p:sp>
        <p:nvSpPr>
          <p:cNvPr id="10" name="Picture Placeholder 2">
            <a:extLst>
              <a:ext uri="{FF2B5EF4-FFF2-40B4-BE49-F238E27FC236}">
                <a16:creationId xmlns:a16="http://schemas.microsoft.com/office/drawing/2014/main" id="{4CE5B501-BA85-4ADF-8228-DAA79752BD1E}"/>
              </a:ext>
            </a:extLst>
          </p:cNvPr>
          <p:cNvSpPr>
            <a:spLocks noGrp="1"/>
          </p:cNvSpPr>
          <p:nvPr>
            <p:ph type="pic" sz="quarter" idx="18"/>
          </p:nvPr>
        </p:nvSpPr>
        <p:spPr bwMode="gray">
          <a:xfrm>
            <a:off x="358050" y="1620000"/>
            <a:ext cx="5580000" cy="3788613"/>
          </a:xfrm>
        </p:spPr>
        <p:txBody>
          <a:bodyPr>
            <a:normAutofit/>
          </a:bodyPr>
          <a:lstStyle/>
          <a:p>
            <a:r>
              <a:rPr lang="de-DE"/>
              <a:t>Bild durch Klicken auf Symbol hinzufügen</a:t>
            </a:r>
          </a:p>
        </p:txBody>
      </p:sp>
      <p:sp>
        <p:nvSpPr>
          <p:cNvPr id="12" name="Content Placeholder 2">
            <a:extLst>
              <a:ext uri="{FF2B5EF4-FFF2-40B4-BE49-F238E27FC236}">
                <a16:creationId xmlns:a16="http://schemas.microsoft.com/office/drawing/2014/main" id="{BE96B163-5DC6-45C3-BD72-7DC6012A4FEB}"/>
              </a:ext>
            </a:extLst>
          </p:cNvPr>
          <p:cNvSpPr>
            <a:spLocks noGrp="1"/>
          </p:cNvSpPr>
          <p:nvPr>
            <p:ph idx="19" hasCustomPrompt="1"/>
          </p:nvPr>
        </p:nvSpPr>
        <p:spPr bwMode="gray">
          <a:xfrm>
            <a:off x="6262050" y="1620000"/>
            <a:ext cx="5580000" cy="3788553"/>
          </a:xfrm>
        </p:spPr>
        <p:txBody>
          <a:bodyPr>
            <a:noAutofit/>
          </a:bodyPr>
          <a:lstStyle>
            <a:lvl1pPr rtl="0">
              <a:spcBef>
                <a:spcPts val="1200"/>
              </a:spcBef>
              <a:defRPr>
                <a:latin typeface="+mn-lt"/>
                <a:ea typeface="+mn-ea"/>
                <a:cs typeface="+mn-cs"/>
              </a:defRPr>
            </a:lvl1pPr>
            <a:lvl2pPr rtl="0">
              <a:defRPr>
                <a:latin typeface="+mn-lt"/>
                <a:ea typeface="+mn-ea"/>
                <a:cs typeface="+mn-cs"/>
              </a:defRPr>
            </a:lvl2pPr>
            <a:lvl3pPr rtl="0">
              <a:defRPr sz="1600">
                <a:latin typeface="+mn-lt"/>
                <a:ea typeface="+mn-ea"/>
                <a:cs typeface="+mn-cs"/>
              </a:defRPr>
            </a:lvl3pPr>
            <a:lvl4pPr rtl="0">
              <a:defRPr sz="1600">
                <a:latin typeface="+mn-lt"/>
                <a:ea typeface="+mn-ea"/>
                <a:cs typeface="+mn-cs"/>
              </a:defRPr>
            </a:lvl4pPr>
            <a:lvl5pPr rtl="0">
              <a:spcBef>
                <a:spcPts val="0"/>
              </a:spcBef>
              <a:defRPr sz="1400">
                <a:latin typeface="+mn-lt"/>
                <a:ea typeface="+mn-ea"/>
                <a:cs typeface="+mn-cs"/>
              </a:defRPr>
            </a:lvl5pPr>
          </a:lstStyle>
          <a:p>
            <a:r>
              <a:rPr lang="de-DE"/>
              <a:t>Textebene 1</a:t>
            </a:r>
          </a:p>
          <a:p>
            <a:pPr lvl="1"/>
            <a:r>
              <a:rPr lang="de-DE"/>
              <a:t>Textebene 2</a:t>
            </a:r>
          </a:p>
          <a:p>
            <a:pPr lvl="2"/>
            <a:r>
              <a:rPr lang="de-DE"/>
              <a:t>Textebene 3</a:t>
            </a:r>
          </a:p>
          <a:p>
            <a:pPr lvl="3"/>
            <a:r>
              <a:rPr lang="de-DE"/>
              <a:t>Textebene 4</a:t>
            </a:r>
          </a:p>
          <a:p>
            <a:pPr lvl="4"/>
            <a:r>
              <a:rPr lang="de-DE"/>
              <a:t>Textebene 5</a:t>
            </a:r>
          </a:p>
        </p:txBody>
      </p:sp>
    </p:spTree>
    <p:extLst>
      <p:ext uri="{BB962C8B-B14F-4D97-AF65-F5344CB8AC3E}">
        <p14:creationId xmlns:p14="http://schemas.microsoft.com/office/powerpoint/2010/main" val="3858611638"/>
      </p:ext>
    </p:extLst>
  </p:cSld>
  <p:clrMapOvr>
    <a:masterClrMapping/>
  </p:clrMapOvr>
  <p:extLst>
    <p:ext uri="{DCECCB84-F9BA-43D5-87BE-67443E8EF086}">
      <p15:sldGuideLst xmlns:p15="http://schemas.microsoft.com/office/powerpoint/2012/main">
        <p15:guide id="3" orient="horz" pos="684">
          <p15:clr>
            <a:srgbClr val="FBAE40"/>
          </p15:clr>
        </p15:guide>
        <p15:guide id="4" orient="horz" pos="1019">
          <p15:clr>
            <a:srgbClr val="FBAE40"/>
          </p15:clr>
        </p15:guide>
        <p15:guide id="5" orient="horz" pos="1361">
          <p15:clr>
            <a:srgbClr val="FBAE40"/>
          </p15:clr>
        </p15:guide>
        <p15:guide id="6" orient="horz" pos="3638">
          <p15:clr>
            <a:srgbClr val="FBAE40"/>
          </p15:clr>
        </p15:guide>
        <p15:guide id="7" orient="horz" pos="4201">
          <p15:clr>
            <a:srgbClr val="FBAE40"/>
          </p15:clr>
        </p15:guide>
        <p15:guide id="8" pos="7460">
          <p15:clr>
            <a:srgbClr val="FBAE40"/>
          </p15:clr>
        </p15:guide>
        <p15:guide id="9" pos="224">
          <p15:clr>
            <a:srgbClr val="FBAE40"/>
          </p15:clr>
        </p15:guide>
        <p15:guide id="10" orient="horz" pos="3910">
          <p15:clr>
            <a:srgbClr val="FBAE40"/>
          </p15:clr>
        </p15:guide>
        <p15:guide id="11" orient="horz" pos="340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Logo">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49FEC9CA-EC41-4A61-BF72-94584C410235}"/>
              </a:ext>
            </a:extLst>
          </p:cNvPr>
          <p:cNvGraphicFramePr>
            <a:graphicFrameLocks noChangeAspect="1"/>
          </p:cNvGraphicFramePr>
          <p:nvPr userDrawn="1">
            <p:custDataLst>
              <p:tags r:id="rId1"/>
            </p:custDataLst>
            <p:extLst>
              <p:ext uri="{D42A27DB-BD31-4B8C-83A1-F6EECF244321}">
                <p14:modId xmlns:p14="http://schemas.microsoft.com/office/powerpoint/2010/main" val="1371792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21" name="Object 20" hidden="1">
                        <a:extLst>
                          <a:ext uri="{FF2B5EF4-FFF2-40B4-BE49-F238E27FC236}">
                            <a16:creationId xmlns:a16="http://schemas.microsoft.com/office/drawing/2014/main" id="{49FEC9CA-EC41-4A61-BF72-94584C4102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Footer Placeholder 4">
            <a:extLst>
              <a:ext uri="{FF2B5EF4-FFF2-40B4-BE49-F238E27FC236}">
                <a16:creationId xmlns:a16="http://schemas.microsoft.com/office/drawing/2014/main" id="{D7149676-1D16-478B-9BA5-4A55C2CA4FB3}"/>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19" name="Slide Number Placeholder 5">
            <a:extLst>
              <a:ext uri="{FF2B5EF4-FFF2-40B4-BE49-F238E27FC236}">
                <a16:creationId xmlns:a16="http://schemas.microsoft.com/office/drawing/2014/main" id="{E6C12ADF-9CE7-474E-B6CC-C18E3B1B54D4}"/>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defRPr sz="1000">
                <a:solidFill>
                  <a:schemeClr val="accent1"/>
                </a:solidFill>
                <a:latin typeface="+mn-lt"/>
                <a:ea typeface="+mn-ea"/>
                <a:cs typeface="+mn-cs"/>
              </a:defRPr>
            </a:lvl1pPr>
          </a:lstStyle>
          <a:p>
            <a:fld id="{3D23FD3E-EA92-4EF9-B826-0F4AC5D6052A}" type="slidenum">
              <a:rPr lang="de-DE" smtClean="0"/>
              <a:pPr/>
              <a:t>‹Nr.›</a:t>
            </a:fld>
            <a:endParaRPr lang="de-DE"/>
          </a:p>
        </p:txBody>
      </p:sp>
    </p:spTree>
    <p:extLst>
      <p:ext uri="{BB962C8B-B14F-4D97-AF65-F5344CB8AC3E}">
        <p14:creationId xmlns:p14="http://schemas.microsoft.com/office/powerpoint/2010/main" val="4195486814"/>
      </p:ext>
    </p:extLst>
  </p:cSld>
  <p:clrMapOvr>
    <a:masterClrMapping/>
  </p:clrMapOvr>
  <p:extLst>
    <p:ext uri="{DCECCB84-F9BA-43D5-87BE-67443E8EF086}">
      <p15:sldGuideLst xmlns:p15="http://schemas.microsoft.com/office/powerpoint/2012/main">
        <p15:guide id="3" orient="horz" pos="684">
          <p15:clr>
            <a:srgbClr val="FBAE40"/>
          </p15:clr>
        </p15:guide>
        <p15:guide id="4" orient="horz" pos="1019">
          <p15:clr>
            <a:srgbClr val="FBAE40"/>
          </p15:clr>
        </p15:guide>
        <p15:guide id="7" orient="horz" pos="4201">
          <p15:clr>
            <a:srgbClr val="FBAE40"/>
          </p15:clr>
        </p15:guide>
        <p15:guide id="8" pos="7460">
          <p15:clr>
            <a:srgbClr val="FBAE40"/>
          </p15:clr>
        </p15:guide>
        <p15:guide id="9" pos="224">
          <p15:clr>
            <a:srgbClr val="FBAE40"/>
          </p15:clr>
        </p15:guide>
        <p15:guide id="10" orient="horz" pos="391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bschlussfolie">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742E7D71-D5BD-48C6-87A9-6521266E4A46}"/>
              </a:ext>
            </a:extLst>
          </p:cNvPr>
          <p:cNvGraphicFramePr>
            <a:graphicFrameLocks noChangeAspect="1"/>
          </p:cNvGraphicFramePr>
          <p:nvPr userDrawn="1">
            <p:custDataLst>
              <p:tags r:id="rId1"/>
            </p:custDataLst>
            <p:extLst>
              <p:ext uri="{D42A27DB-BD31-4B8C-83A1-F6EECF244321}">
                <p14:modId xmlns:p14="http://schemas.microsoft.com/office/powerpoint/2010/main" val="208088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13" name="Object 12" hidden="1">
                        <a:extLst>
                          <a:ext uri="{FF2B5EF4-FFF2-40B4-BE49-F238E27FC236}">
                            <a16:creationId xmlns:a16="http://schemas.microsoft.com/office/drawing/2014/main" id="{742E7D71-D5BD-48C6-87A9-6521266E4A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Footer Placeholder 28">
            <a:extLst>
              <a:ext uri="{FF2B5EF4-FFF2-40B4-BE49-F238E27FC236}">
                <a16:creationId xmlns:a16="http://schemas.microsoft.com/office/drawing/2014/main" id="{6BD8388A-154F-4A26-AE37-A880C7F72261}"/>
              </a:ext>
            </a:extLst>
          </p:cNvPr>
          <p:cNvSpPr>
            <a:spLocks noGrp="1"/>
          </p:cNvSpPr>
          <p:nvPr>
            <p:ph type="ftr" sz="quarter" idx="10"/>
          </p:nvPr>
        </p:nvSpPr>
        <p:spPr bwMode="gray">
          <a:xfrm>
            <a:off x="1512000" y="6516000"/>
            <a:ext cx="10440000" cy="138499"/>
          </a:xfrm>
        </p:spPr>
        <p:txBody>
          <a:bodyPr/>
          <a:lstStyle>
            <a:lvl1pPr rtl="0">
              <a:defRPr>
                <a:latin typeface="+mn-lt"/>
                <a:ea typeface="+mn-ea"/>
                <a:cs typeface="+mn-cs"/>
              </a:defRPr>
            </a:lvl1pPr>
          </a:lstStyle>
          <a:p>
            <a:r>
              <a:rPr lang="de-DE"/>
              <a:t>Informationsveranstaltung zu den Masterstudiengängen der katho am Standort Münster </a:t>
            </a:r>
          </a:p>
        </p:txBody>
      </p:sp>
      <p:sp>
        <p:nvSpPr>
          <p:cNvPr id="11" name="Title 1">
            <a:extLst>
              <a:ext uri="{FF2B5EF4-FFF2-40B4-BE49-F238E27FC236}">
                <a16:creationId xmlns:a16="http://schemas.microsoft.com/office/drawing/2014/main" id="{DCD16B7D-03D5-4D53-B70F-F53550B50D7F}"/>
              </a:ext>
            </a:extLst>
          </p:cNvPr>
          <p:cNvSpPr>
            <a:spLocks noGrp="1"/>
          </p:cNvSpPr>
          <p:nvPr>
            <p:ph type="ctrTitle" hasCustomPrompt="1"/>
          </p:nvPr>
        </p:nvSpPr>
        <p:spPr bwMode="gray">
          <a:xfrm>
            <a:off x="1512000" y="2901600"/>
            <a:ext cx="9480000" cy="1218795"/>
          </a:xfrm>
        </p:spPr>
        <p:txBody>
          <a:bodyPr vert="horz" anchor="b"/>
          <a:lstStyle>
            <a:lvl1pPr algn="l" rtl="0">
              <a:defRPr sz="4400" b="0">
                <a:latin typeface="+mj-lt"/>
                <a:ea typeface="+mj-ea"/>
                <a:cs typeface="+mj-cs"/>
              </a:defRPr>
            </a:lvl1pPr>
          </a:lstStyle>
          <a:p>
            <a:r>
              <a:rPr lang="de-DE"/>
              <a:t>Abschlussfolie</a:t>
            </a:r>
            <a:br>
              <a:rPr lang="de-DE"/>
            </a:br>
            <a:r>
              <a:rPr lang="de-DE"/>
              <a:t>Herzlichen Dank für Ihre Aufmerksamkeit</a:t>
            </a:r>
          </a:p>
        </p:txBody>
      </p:sp>
      <p:sp>
        <p:nvSpPr>
          <p:cNvPr id="5" name="Text Placeholder 4">
            <a:extLst>
              <a:ext uri="{FF2B5EF4-FFF2-40B4-BE49-F238E27FC236}">
                <a16:creationId xmlns:a16="http://schemas.microsoft.com/office/drawing/2014/main" id="{6E4C4A1F-7223-4581-8914-93A0C0D247D0}"/>
              </a:ext>
            </a:extLst>
          </p:cNvPr>
          <p:cNvSpPr>
            <a:spLocks noGrp="1"/>
          </p:cNvSpPr>
          <p:nvPr>
            <p:ph type="body" sz="quarter" idx="14" hasCustomPrompt="1"/>
          </p:nvPr>
        </p:nvSpPr>
        <p:spPr>
          <a:xfrm>
            <a:off x="1511999" y="4716000"/>
            <a:ext cx="4572000" cy="49859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Hier klicken, um weitere Informationen hinzuzufügen</a:t>
            </a:r>
          </a:p>
        </p:txBody>
      </p:sp>
      <p:sp>
        <p:nvSpPr>
          <p:cNvPr id="16" name="Text Placeholder 4">
            <a:extLst>
              <a:ext uri="{FF2B5EF4-FFF2-40B4-BE49-F238E27FC236}">
                <a16:creationId xmlns:a16="http://schemas.microsoft.com/office/drawing/2014/main" id="{FB510DC4-CDFD-4460-AD3C-B98DE8EBFA61}"/>
              </a:ext>
            </a:extLst>
          </p:cNvPr>
          <p:cNvSpPr>
            <a:spLocks noGrp="1"/>
          </p:cNvSpPr>
          <p:nvPr>
            <p:ph type="body" sz="quarter" idx="15" hasCustomPrompt="1"/>
          </p:nvPr>
        </p:nvSpPr>
        <p:spPr>
          <a:xfrm>
            <a:off x="6420000" y="4716000"/>
            <a:ext cx="4572000" cy="49859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Hier klicken, um weitere Informationen hinzuzufügen</a:t>
            </a:r>
          </a:p>
        </p:txBody>
      </p:sp>
      <p:pic>
        <p:nvPicPr>
          <p:cNvPr id="12" name="Picture 11" descr="Text&#10;&#10;Description automatically generated with low confidence">
            <a:extLst>
              <a:ext uri="{FF2B5EF4-FFF2-40B4-BE49-F238E27FC236}">
                <a16:creationId xmlns:a16="http://schemas.microsoft.com/office/drawing/2014/main" id="{6A1187FF-9BA7-4D4C-9FEF-0F28C84FF71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9534523" y="1882193"/>
            <a:ext cx="1456191" cy="249521"/>
          </a:xfrm>
          <a:prstGeom prst="rect">
            <a:avLst/>
          </a:prstGeom>
        </p:spPr>
      </p:pic>
      <p:pic>
        <p:nvPicPr>
          <p:cNvPr id="9" name="Picture 8">
            <a:extLst>
              <a:ext uri="{FF2B5EF4-FFF2-40B4-BE49-F238E27FC236}">
                <a16:creationId xmlns:a16="http://schemas.microsoft.com/office/drawing/2014/main" id="{DAAF7C69-85B4-41DA-909C-94EBAFBB877F}"/>
              </a:ext>
            </a:extLst>
          </p:cNvPr>
          <p:cNvPicPr>
            <a:picLocks noChangeAspect="1"/>
          </p:cNvPicPr>
          <p:nvPr userDrawn="1"/>
        </p:nvPicPr>
        <p:blipFill>
          <a:blip r:embed="rId6"/>
          <a:stretch>
            <a:fillRect/>
          </a:stretch>
        </p:blipFill>
        <p:spPr>
          <a:xfrm>
            <a:off x="1532030" y="1085832"/>
            <a:ext cx="3363468" cy="1146048"/>
          </a:xfrm>
          <a:prstGeom prst="rect">
            <a:avLst/>
          </a:prstGeom>
        </p:spPr>
      </p:pic>
    </p:spTree>
    <p:extLst>
      <p:ext uri="{BB962C8B-B14F-4D97-AF65-F5344CB8AC3E}">
        <p14:creationId xmlns:p14="http://schemas.microsoft.com/office/powerpoint/2010/main" val="1164284328"/>
      </p:ext>
    </p:extLst>
  </p:cSld>
  <p:clrMapOvr>
    <a:masterClrMapping/>
  </p:clrMapOvr>
  <p:extLst>
    <p:ext uri="{DCECCB84-F9BA-43D5-87BE-67443E8EF086}">
      <p15:sldGuideLst xmlns:p15="http://schemas.microsoft.com/office/powerpoint/2012/main">
        <p15:guide id="1" pos="950">
          <p15:clr>
            <a:srgbClr val="FBAE40"/>
          </p15:clr>
        </p15:guide>
        <p15:guide id="2" orient="horz" pos="2969" userDrawn="1">
          <p15:clr>
            <a:srgbClr val="FBAE40"/>
          </p15:clr>
        </p15:guide>
        <p15:guide id="3" orient="horz" pos="2540">
          <p15:clr>
            <a:srgbClr val="FBAE40"/>
          </p15:clr>
        </p15:guide>
        <p15:guide id="4" orient="horz" pos="419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742E7D71-D5BD-48C6-87A9-6521266E4A46}"/>
              </a:ext>
            </a:extLst>
          </p:cNvPr>
          <p:cNvGraphicFramePr>
            <a:graphicFrameLocks noChangeAspect="1"/>
          </p:cNvGraphicFramePr>
          <p:nvPr userDrawn="1">
            <p:custDataLst>
              <p:tags r:id="rId1"/>
            </p:custDataLst>
            <p:extLst>
              <p:ext uri="{D42A27DB-BD31-4B8C-83A1-F6EECF244321}">
                <p14:modId xmlns:p14="http://schemas.microsoft.com/office/powerpoint/2010/main" val="4183289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3" imgH="416" progId="TCLayout.ActiveDocument.1">
                  <p:embed/>
                </p:oleObj>
              </mc:Choice>
              <mc:Fallback>
                <p:oleObj name="think-cell Slide" r:id="rId3" imgW="413" imgH="416" progId="TCLayout.ActiveDocument.1">
                  <p:embed/>
                  <p:pic>
                    <p:nvPicPr>
                      <p:cNvPr id="13" name="Object 12" hidden="1">
                        <a:extLst>
                          <a:ext uri="{FF2B5EF4-FFF2-40B4-BE49-F238E27FC236}">
                            <a16:creationId xmlns:a16="http://schemas.microsoft.com/office/drawing/2014/main" id="{742E7D71-D5BD-48C6-87A9-6521266E4A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E462503-F07C-4E47-B424-DF8004B3A13F}"/>
              </a:ext>
            </a:extLst>
          </p:cNvPr>
          <p:cNvSpPr>
            <a:spLocks noGrp="1"/>
          </p:cNvSpPr>
          <p:nvPr>
            <p:ph type="ctrTitle" hasCustomPrompt="1"/>
          </p:nvPr>
        </p:nvSpPr>
        <p:spPr bwMode="gray">
          <a:xfrm>
            <a:off x="1512000" y="2894470"/>
            <a:ext cx="9468000" cy="1828193"/>
          </a:xfrm>
        </p:spPr>
        <p:txBody>
          <a:bodyPr vert="horz" anchor="b"/>
          <a:lstStyle>
            <a:lvl1pPr algn="l" rtl="0">
              <a:defRPr sz="4400">
                <a:latin typeface="+mj-lt"/>
                <a:ea typeface="+mj-ea"/>
                <a:cs typeface="+mj-cs"/>
              </a:defRPr>
            </a:lvl1pPr>
          </a:lstStyle>
          <a:p>
            <a:r>
              <a:rPr lang="de-DE"/>
              <a:t>Titelseite</a:t>
            </a:r>
            <a:br>
              <a:rPr lang="de-DE"/>
            </a:br>
            <a:r>
              <a:rPr lang="de-DE"/>
              <a:t>Hier klicken, um Titel anzupassen </a:t>
            </a:r>
            <a:br>
              <a:rPr lang="de-DE"/>
            </a:br>
            <a:r>
              <a:rPr lang="de-DE"/>
              <a:t>(max. 3-zeilig)</a:t>
            </a:r>
          </a:p>
        </p:txBody>
      </p:sp>
      <p:sp>
        <p:nvSpPr>
          <p:cNvPr id="3" name="Subtitle 2">
            <a:extLst>
              <a:ext uri="{FF2B5EF4-FFF2-40B4-BE49-F238E27FC236}">
                <a16:creationId xmlns:a16="http://schemas.microsoft.com/office/drawing/2014/main" id="{C8F306B5-2620-414B-B8FD-DDA7CABA8588}"/>
              </a:ext>
            </a:extLst>
          </p:cNvPr>
          <p:cNvSpPr>
            <a:spLocks noGrp="1"/>
          </p:cNvSpPr>
          <p:nvPr>
            <p:ph type="subTitle" idx="1" hasCustomPrompt="1"/>
          </p:nvPr>
        </p:nvSpPr>
        <p:spPr bwMode="gray">
          <a:xfrm>
            <a:off x="1512000" y="5040000"/>
            <a:ext cx="9468000" cy="276999"/>
          </a:xfrm>
        </p:spPr>
        <p:txBody>
          <a:bodyPr/>
          <a:lstStyle>
            <a:lvl1pPr marL="0" indent="0" algn="l" rtl="0">
              <a:spcBef>
                <a:spcPts val="0"/>
              </a:spcBef>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Hier klicken, um Untertitel anzupassen</a:t>
            </a:r>
          </a:p>
        </p:txBody>
      </p:sp>
      <p:sp>
        <p:nvSpPr>
          <p:cNvPr id="29" name="Footer Placeholder 28">
            <a:extLst>
              <a:ext uri="{FF2B5EF4-FFF2-40B4-BE49-F238E27FC236}">
                <a16:creationId xmlns:a16="http://schemas.microsoft.com/office/drawing/2014/main" id="{6BD8388A-154F-4A26-AE37-A880C7F72261}"/>
              </a:ext>
            </a:extLst>
          </p:cNvPr>
          <p:cNvSpPr>
            <a:spLocks noGrp="1"/>
          </p:cNvSpPr>
          <p:nvPr>
            <p:ph type="ftr" sz="quarter" idx="10"/>
          </p:nvPr>
        </p:nvSpPr>
        <p:spPr bwMode="gray">
          <a:xfrm>
            <a:off x="1512000" y="6516000"/>
            <a:ext cx="10440000" cy="138499"/>
          </a:xfrm>
        </p:spPr>
        <p:txBody>
          <a:bodyPr/>
          <a:lstStyle>
            <a:lvl1pPr rtl="0">
              <a:defRPr>
                <a:latin typeface="+mn-lt"/>
                <a:ea typeface="+mn-ea"/>
                <a:cs typeface="+mn-cs"/>
              </a:defRPr>
            </a:lvl1pPr>
          </a:lstStyle>
          <a:p>
            <a:r>
              <a:rPr lang="de-DE"/>
              <a:t>Informationsveranstaltung zu den Masterstudiengängen der katho am Standort Münster </a:t>
            </a:r>
          </a:p>
        </p:txBody>
      </p:sp>
      <p:pic>
        <p:nvPicPr>
          <p:cNvPr id="8" name="Picture 7">
            <a:extLst>
              <a:ext uri="{FF2B5EF4-FFF2-40B4-BE49-F238E27FC236}">
                <a16:creationId xmlns:a16="http://schemas.microsoft.com/office/drawing/2014/main" id="{4F5C4A63-FAC7-405B-8FA4-5F521888CA6F}"/>
              </a:ext>
            </a:extLst>
          </p:cNvPr>
          <p:cNvPicPr>
            <a:picLocks noChangeAspect="1"/>
          </p:cNvPicPr>
          <p:nvPr userDrawn="1"/>
        </p:nvPicPr>
        <p:blipFill>
          <a:blip r:embed="rId5"/>
          <a:stretch>
            <a:fillRect/>
          </a:stretch>
        </p:blipFill>
        <p:spPr>
          <a:xfrm>
            <a:off x="1532030" y="1085832"/>
            <a:ext cx="3363468" cy="1146048"/>
          </a:xfrm>
          <a:prstGeom prst="rect">
            <a:avLst/>
          </a:prstGeom>
        </p:spPr>
      </p:pic>
      <p:pic>
        <p:nvPicPr>
          <p:cNvPr id="5" name="Picture 4">
            <a:extLst>
              <a:ext uri="{FF2B5EF4-FFF2-40B4-BE49-F238E27FC236}">
                <a16:creationId xmlns:a16="http://schemas.microsoft.com/office/drawing/2014/main" id="{8BD79402-D23E-4B1D-9210-EBEEA4C9658D}"/>
              </a:ext>
            </a:extLst>
          </p:cNvPr>
          <p:cNvPicPr>
            <a:picLocks noChangeAspect="1"/>
          </p:cNvPicPr>
          <p:nvPr userDrawn="1"/>
        </p:nvPicPr>
        <p:blipFill>
          <a:blip r:embed="rId6"/>
          <a:stretch>
            <a:fillRect/>
          </a:stretch>
        </p:blipFill>
        <p:spPr>
          <a:xfrm>
            <a:off x="9532999" y="1882193"/>
            <a:ext cx="1459992" cy="252984"/>
          </a:xfrm>
          <a:prstGeom prst="rect">
            <a:avLst/>
          </a:prstGeom>
        </p:spPr>
      </p:pic>
    </p:spTree>
    <p:extLst>
      <p:ext uri="{BB962C8B-B14F-4D97-AF65-F5344CB8AC3E}">
        <p14:creationId xmlns:p14="http://schemas.microsoft.com/office/powerpoint/2010/main" val="1922767445"/>
      </p:ext>
    </p:extLst>
  </p:cSld>
  <p:clrMapOvr>
    <a:masterClrMapping/>
  </p:clrMapOvr>
  <p:extLst>
    <p:ext uri="{DCECCB84-F9BA-43D5-87BE-67443E8EF086}">
      <p15:sldGuideLst xmlns:p15="http://schemas.microsoft.com/office/powerpoint/2012/main">
        <p15:guide id="1" pos="950">
          <p15:clr>
            <a:srgbClr val="FBAE40"/>
          </p15:clr>
        </p15:guide>
        <p15:guide id="2" orient="horz" pos="3173">
          <p15:clr>
            <a:srgbClr val="FBAE40"/>
          </p15:clr>
        </p15:guide>
        <p15:guide id="3" orient="horz" pos="2975">
          <p15:clr>
            <a:srgbClr val="FBAE40"/>
          </p15:clr>
        </p15:guide>
        <p15:guide id="4" orient="horz" pos="419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image" Target="../media/image4.emf"/><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1.emf"/><Relationship Id="rId2" Type="http://schemas.openxmlformats.org/officeDocument/2006/relationships/slideLayout" Target="../slideLayouts/slideLayout10.xml"/><Relationship Id="rId16" Type="http://schemas.openxmlformats.org/officeDocument/2006/relationships/image" Target="../media/image5.emf"/><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oleObject" Target="../embeddings/oleObject1.bin"/><Relationship Id="rId5" Type="http://schemas.openxmlformats.org/officeDocument/2006/relationships/slideLayout" Target="../slideLayouts/slideLayout13.xml"/><Relationship Id="rId15" Type="http://schemas.openxmlformats.org/officeDocument/2006/relationships/image" Target="../media/image4.emf"/><Relationship Id="rId10" Type="http://schemas.openxmlformats.org/officeDocument/2006/relationships/tags" Target="../tags/tag11.xml"/><Relationship Id="rId4" Type="http://schemas.openxmlformats.org/officeDocument/2006/relationships/slideLayout" Target="../slideLayouts/slideLayout12.xml"/><Relationship Id="rId9" Type="http://schemas.openxmlformats.org/officeDocument/2006/relationships/theme" Target="../theme/theme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1.emf"/><Relationship Id="rId2" Type="http://schemas.openxmlformats.org/officeDocument/2006/relationships/slideLayout" Target="../slideLayouts/slideLayout18.xml"/><Relationship Id="rId16" Type="http://schemas.openxmlformats.org/officeDocument/2006/relationships/image" Target="../media/image5.emf"/><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oleObject" Target="../embeddings/oleObject1.bin"/><Relationship Id="rId5" Type="http://schemas.openxmlformats.org/officeDocument/2006/relationships/slideLayout" Target="../slideLayouts/slideLayout21.xml"/><Relationship Id="rId15" Type="http://schemas.openxmlformats.org/officeDocument/2006/relationships/image" Target="../media/image4.emf"/><Relationship Id="rId10" Type="http://schemas.openxmlformats.org/officeDocument/2006/relationships/tags" Target="../tags/tag20.xml"/><Relationship Id="rId4" Type="http://schemas.openxmlformats.org/officeDocument/2006/relationships/slideLayout" Target="../slideLayouts/slideLayout20.xml"/><Relationship Id="rId9" Type="http://schemas.openxmlformats.org/officeDocument/2006/relationships/theme" Target="../theme/theme3.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D26194-D11E-4411-B615-404931689C5D}"/>
              </a:ext>
            </a:extLst>
          </p:cNvPr>
          <p:cNvGraphicFramePr>
            <a:graphicFrameLocks noChangeAspect="1"/>
          </p:cNvGraphicFramePr>
          <p:nvPr userDrawn="1">
            <p:custDataLst>
              <p:tags r:id="rId10"/>
            </p:custDataLst>
            <p:extLst>
              <p:ext uri="{D42A27DB-BD31-4B8C-83A1-F6EECF244321}">
                <p14:modId xmlns:p14="http://schemas.microsoft.com/office/powerpoint/2010/main" val="34153864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3" imgH="416" progId="TCLayout.ActiveDocument.1">
                  <p:embed/>
                </p:oleObj>
              </mc:Choice>
              <mc:Fallback>
                <p:oleObj name="think-cell Slide" r:id="rId11" imgW="413" imgH="416" progId="TCLayout.ActiveDocument.1">
                  <p:embed/>
                  <p:pic>
                    <p:nvPicPr>
                      <p:cNvPr id="8" name="Object 7" hidden="1">
                        <a:extLst>
                          <a:ext uri="{FF2B5EF4-FFF2-40B4-BE49-F238E27FC236}">
                            <a16:creationId xmlns:a16="http://schemas.microsoft.com/office/drawing/2014/main" id="{22D26194-D11E-4411-B615-404931689C5D}"/>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E9140F0F-7896-4D23-AFBB-3C7E28953A48}"/>
              </a:ext>
            </a:extLst>
          </p:cNvPr>
          <p:cNvSpPr>
            <a:spLocks noGrp="1"/>
          </p:cNvSpPr>
          <p:nvPr>
            <p:ph type="title"/>
          </p:nvPr>
        </p:nvSpPr>
        <p:spPr bwMode="gray">
          <a:xfrm>
            <a:off x="358050" y="918466"/>
            <a:ext cx="11484000" cy="332399"/>
          </a:xfrm>
          <a:prstGeom prst="rect">
            <a:avLst/>
          </a:prstGeom>
        </p:spPr>
        <p:txBody>
          <a:bodyPr vert="horz" wrap="square" lIns="0" tIns="0" rIns="0" bIns="0" rtlCol="0" anchor="ctr">
            <a:spAutoFit/>
          </a:bodyPr>
          <a:lstStyle/>
          <a:p>
            <a:r>
              <a:rPr lang="de-DE"/>
              <a:t>Hier klicken, um Überschrift anzupassen (max. 2-zeilig)</a:t>
            </a:r>
          </a:p>
        </p:txBody>
      </p:sp>
      <p:sp>
        <p:nvSpPr>
          <p:cNvPr id="3" name="Text Placeholder 2">
            <a:extLst>
              <a:ext uri="{FF2B5EF4-FFF2-40B4-BE49-F238E27FC236}">
                <a16:creationId xmlns:a16="http://schemas.microsoft.com/office/drawing/2014/main" id="{6BEF86B9-E7A2-4873-9C81-8DCCE01C57D1}"/>
              </a:ext>
            </a:extLst>
          </p:cNvPr>
          <p:cNvSpPr>
            <a:spLocks noGrp="1"/>
          </p:cNvSpPr>
          <p:nvPr>
            <p:ph type="body" idx="1"/>
          </p:nvPr>
        </p:nvSpPr>
        <p:spPr bwMode="gray">
          <a:xfrm>
            <a:off x="358050" y="2160000"/>
            <a:ext cx="11484000" cy="1289584"/>
          </a:xfrm>
          <a:prstGeom prst="rect">
            <a:avLst/>
          </a:prstGeom>
        </p:spPr>
        <p:txBody>
          <a:bodyPr vert="horz" wrap="square" lIns="0" tIns="0" rIns="0" bIns="0" rtlCol="0">
            <a:spAutoFit/>
          </a:bodyPr>
          <a:lstStyle/>
          <a:p>
            <a:pPr lvl="0"/>
            <a:r>
              <a:rPr lang="de-DE"/>
              <a:t>Erste Textebene</a:t>
            </a:r>
          </a:p>
          <a:p>
            <a:pPr lvl="1"/>
            <a:r>
              <a:rPr lang="de-DE"/>
              <a:t>Zweite Textebene</a:t>
            </a:r>
          </a:p>
          <a:p>
            <a:pPr lvl="2"/>
            <a:r>
              <a:rPr lang="de-DE"/>
              <a:t>Dritte Textebene</a:t>
            </a:r>
          </a:p>
          <a:p>
            <a:pPr lvl="3"/>
            <a:r>
              <a:rPr lang="de-DE"/>
              <a:t>Vierte Textebene</a:t>
            </a:r>
          </a:p>
          <a:p>
            <a:pPr lvl="4"/>
            <a:r>
              <a:rPr lang="de-DE"/>
              <a:t>Fünfte Textebene</a:t>
            </a:r>
          </a:p>
        </p:txBody>
      </p:sp>
      <p:sp>
        <p:nvSpPr>
          <p:cNvPr id="5" name="Footer Placeholder 4">
            <a:extLst>
              <a:ext uri="{FF2B5EF4-FFF2-40B4-BE49-F238E27FC236}">
                <a16:creationId xmlns:a16="http://schemas.microsoft.com/office/drawing/2014/main" id="{D1D22310-0DEE-4827-BBA6-E4538F8E3354}"/>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lnSpc>
                <a:spcPct val="90000"/>
              </a:lnSpc>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6" name="Slide Number Placeholder 5">
            <a:extLst>
              <a:ext uri="{FF2B5EF4-FFF2-40B4-BE49-F238E27FC236}">
                <a16:creationId xmlns:a16="http://schemas.microsoft.com/office/drawing/2014/main" id="{00A745AB-8863-4CA6-9D2D-282D0D7C3D98}"/>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lnSpc>
                <a:spcPct val="90000"/>
              </a:lnSpc>
              <a:defRPr sz="1000">
                <a:solidFill>
                  <a:schemeClr val="accent1"/>
                </a:solidFill>
                <a:latin typeface="+mn-lt"/>
                <a:ea typeface="+mn-ea"/>
                <a:cs typeface="+mn-cs"/>
              </a:defRPr>
            </a:lvl1pPr>
          </a:lstStyle>
          <a:p>
            <a:fld id="{3D23FD3E-EA92-4EF9-B826-0F4AC5D6052A}" type="slidenum">
              <a:rPr lang="de-DE" smtClean="0"/>
              <a:pPr/>
              <a:t>‹Nr.›</a:t>
            </a:fld>
            <a:endParaRPr lang="de-DE"/>
          </a:p>
        </p:txBody>
      </p:sp>
      <p:cxnSp>
        <p:nvCxnSpPr>
          <p:cNvPr id="47" name="Straight Connector 46">
            <a:extLst>
              <a:ext uri="{FF2B5EF4-FFF2-40B4-BE49-F238E27FC236}">
                <a16:creationId xmlns:a16="http://schemas.microsoft.com/office/drawing/2014/main" id="{94C0C96C-8716-4E4A-9383-171466A016E3}"/>
              </a:ext>
            </a:extLst>
          </p:cNvPr>
          <p:cNvCxnSpPr>
            <a:cxnSpLocks/>
          </p:cNvCxnSpPr>
          <p:nvPr userDrawn="1"/>
        </p:nvCxnSpPr>
        <p:spPr bwMode="gray">
          <a:xfrm>
            <a:off x="360000" y="6318003"/>
            <a:ext cx="1148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A43587A-1F32-4ACD-93CC-76FB0A07C8E9}"/>
              </a:ext>
            </a:extLst>
          </p:cNvPr>
          <p:cNvCxnSpPr>
            <a:cxnSpLocks/>
          </p:cNvCxnSpPr>
          <p:nvPr userDrawn="1"/>
        </p:nvCxnSpPr>
        <p:spPr bwMode="gray">
          <a:xfrm>
            <a:off x="358050" y="648693"/>
            <a:ext cx="1148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0D7D00-6F17-4A0D-9152-B9DA788754D1}"/>
              </a:ext>
            </a:extLst>
          </p:cNvPr>
          <p:cNvGrpSpPr/>
          <p:nvPr userDrawn="1"/>
        </p:nvGrpSpPr>
        <p:grpSpPr bwMode="gray">
          <a:xfrm>
            <a:off x="-1835849" y="2160000"/>
            <a:ext cx="1656000" cy="2003299"/>
            <a:chOff x="-1835849" y="2328275"/>
            <a:chExt cx="1656000" cy="2003299"/>
          </a:xfrm>
        </p:grpSpPr>
        <p:sp>
          <p:nvSpPr>
            <p:cNvPr id="18" name="Regieanweisung // Allgemein">
              <a:extLst>
                <a:ext uri="{FF2B5EF4-FFF2-40B4-BE49-F238E27FC236}">
                  <a16:creationId xmlns:a16="http://schemas.microsoft.com/office/drawing/2014/main" id="{B32C9534-85D0-43D1-BAA8-1394F8B8BED6}"/>
                </a:ext>
              </a:extLst>
            </p:cNvPr>
            <p:cNvSpPr txBox="1"/>
            <p:nvPr userDrawn="1"/>
          </p:nvSpPr>
          <p:spPr bwMode="gray">
            <a:xfrm rot="10800000" flipH="1" flipV="1">
              <a:off x="-1835849" y="2328275"/>
              <a:ext cx="1656000" cy="1261884"/>
            </a:xfrm>
            <a:prstGeom prst="rect">
              <a:avLst/>
            </a:prstGeom>
            <a:noFill/>
            <a:ln w="12700">
              <a:noFill/>
            </a:ln>
          </p:spPr>
          <p:txBody>
            <a:bodyPr vert="horz" wrap="square" lIns="0" tIns="0" rIns="0" bIns="0" rtlCol="0" anchor="t" anchorCtr="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rtl="0">
                <a:lnSpc>
                  <a:spcPct val="100000"/>
                </a:lnSpc>
                <a:spcBef>
                  <a:spcPts val="600"/>
                </a:spcBef>
                <a:spcAft>
                  <a:spcPts val="0"/>
                </a:spcAft>
              </a:pPr>
              <a:r>
                <a:rPr lang="de-DE" sz="800" b="0" baseline="0">
                  <a:solidFill>
                    <a:srgbClr val="000000"/>
                  </a:solidFill>
                  <a:latin typeface="+mn-lt"/>
                  <a:ea typeface="+mn-ea"/>
                  <a:cs typeface="+mn-cs"/>
                  <a:sym typeface="Arial"/>
                </a:rPr>
                <a:t>Seite über </a:t>
              </a:r>
              <a:r>
                <a:rPr lang="de-DE" sz="800" b="0" baseline="0" err="1">
                  <a:solidFill>
                    <a:srgbClr val="000000"/>
                  </a:solidFill>
                  <a:latin typeface="+mn-lt"/>
                  <a:ea typeface="+mn-ea"/>
                  <a:cs typeface="+mn-cs"/>
                  <a:sym typeface="Arial"/>
                </a:rPr>
                <a:t>Menüband</a:t>
              </a:r>
              <a:r>
                <a:rPr lang="de-DE" sz="800" b="0" baseline="0">
                  <a:solidFill>
                    <a:srgbClr val="000000"/>
                  </a:solidFill>
                  <a:latin typeface="+mn-lt"/>
                  <a:ea typeface="+mn-ea"/>
                  <a:cs typeface="+mn-cs"/>
                  <a:sym typeface="Arial"/>
                </a:rPr>
                <a:t> auf Layout-Voreinstellungen zurücksetzen:</a:t>
              </a:r>
              <a:br>
                <a:rPr lang="de-DE" sz="800" b="0" baseline="0">
                  <a:solidFill>
                    <a:srgbClr val="000000"/>
                  </a:solidFill>
                  <a:latin typeface="+mn-lt"/>
                  <a:ea typeface="+mn-ea"/>
                  <a:cs typeface="+mn-cs"/>
                  <a:sym typeface="Arial"/>
                </a:rPr>
              </a:br>
              <a:r>
                <a:rPr lang="de-DE" sz="800" b="1" baseline="0">
                  <a:solidFill>
                    <a:srgbClr val="000000"/>
                  </a:solidFill>
                  <a:latin typeface="+mn-lt"/>
                  <a:ea typeface="+mn-ea"/>
                  <a:cs typeface="+mn-cs"/>
                  <a:sym typeface="Arial"/>
                </a:rPr>
                <a:t>Start / Folien / Zurücksetzen</a:t>
              </a:r>
              <a:r>
                <a:rPr lang="de-DE" sz="800" b="0" baseline="0">
                  <a:solidFill>
                    <a:srgbClr val="000000"/>
                  </a:solidFill>
                  <a:latin typeface="+mn-lt"/>
                  <a:ea typeface="+mn-ea"/>
                  <a:cs typeface="+mn-cs"/>
                  <a:sym typeface="Arial"/>
                </a:rPr>
                <a:t>
Ändern des Seitenlayouts: </a:t>
              </a:r>
              <a:br>
                <a:rPr lang="de-DE" sz="800" b="0" baseline="0">
                  <a:solidFill>
                    <a:srgbClr val="000000"/>
                  </a:solidFill>
                  <a:latin typeface="+mn-lt"/>
                  <a:ea typeface="+mn-ea"/>
                  <a:cs typeface="+mn-cs"/>
                  <a:sym typeface="Arial"/>
                </a:rPr>
              </a:br>
              <a:r>
                <a:rPr lang="de-DE" sz="800" b="1" baseline="0">
                  <a:solidFill>
                    <a:srgbClr val="000000"/>
                  </a:solidFill>
                  <a:latin typeface="+mn-lt"/>
                  <a:ea typeface="+mn-ea"/>
                  <a:cs typeface="+mn-cs"/>
                  <a:sym typeface="Arial"/>
                </a:rPr>
                <a:t>Start / Folien / Layout</a:t>
              </a:r>
            </a:p>
            <a:p>
              <a:pPr marL="0" marR="0" lvl="0" indent="0" algn="r" defTabSz="914400" rtl="0" eaLnBrk="1" fontAlgn="auto" latinLnBrk="0" hangingPunct="1">
                <a:lnSpc>
                  <a:spcPct val="100000"/>
                </a:lnSpc>
                <a:spcBef>
                  <a:spcPts val="600"/>
                </a:spcBef>
                <a:spcAft>
                  <a:spcPts val="0"/>
                </a:spcAft>
                <a:buClrTx/>
                <a:buSzTx/>
                <a:buFontTx/>
                <a:buNone/>
                <a:tabLst/>
                <a:defRPr/>
              </a:pPr>
              <a:r>
                <a:rPr lang="de-DE" sz="800" b="0" baseline="0">
                  <a:solidFill>
                    <a:srgbClr val="000000"/>
                  </a:solidFill>
                  <a:latin typeface="+mn-lt"/>
                  <a:ea typeface="+mn-ea"/>
                  <a:cs typeface="+mn-cs"/>
                  <a:sym typeface="Arial"/>
                </a:rPr>
                <a:t>Ändern der Textebenen </a:t>
              </a:r>
              <a:br>
                <a:rPr lang="de-DE" sz="800" b="0" baseline="0">
                  <a:solidFill>
                    <a:srgbClr val="000000"/>
                  </a:solidFill>
                  <a:latin typeface="+mn-lt"/>
                  <a:ea typeface="+mn-ea"/>
                  <a:cs typeface="+mn-cs"/>
                  <a:sym typeface="Arial"/>
                </a:rPr>
              </a:br>
              <a:r>
                <a:rPr lang="de-DE" sz="800" b="0" baseline="0">
                  <a:solidFill>
                    <a:srgbClr val="000000"/>
                  </a:solidFill>
                  <a:latin typeface="+mn-lt"/>
                  <a:ea typeface="+mn-ea"/>
                  <a:cs typeface="+mn-cs"/>
                  <a:sym typeface="Arial"/>
                </a:rPr>
                <a:t>(Cursor in den Absatz platzieren):</a:t>
              </a:r>
              <a:br>
                <a:rPr lang="de-DE" sz="800" b="0" baseline="0">
                  <a:solidFill>
                    <a:srgbClr val="000000"/>
                  </a:solidFill>
                  <a:latin typeface="+mn-lt"/>
                  <a:ea typeface="+mn-ea"/>
                  <a:cs typeface="+mn-cs"/>
                  <a:sym typeface="Arial"/>
                </a:rPr>
              </a:br>
              <a:r>
                <a:rPr lang="de-DE" sz="800" b="1" baseline="0">
                  <a:solidFill>
                    <a:srgbClr val="000000"/>
                  </a:solidFill>
                  <a:latin typeface="+mn-lt"/>
                  <a:ea typeface="+mn-ea"/>
                  <a:cs typeface="+mn-cs"/>
                  <a:sym typeface="Arial"/>
                </a:rPr>
                <a:t>Start / Absatz /</a:t>
              </a:r>
              <a:br>
                <a:rPr lang="de-DE" sz="800" b="1" baseline="0">
                  <a:solidFill>
                    <a:srgbClr val="000000"/>
                  </a:solidFill>
                  <a:latin typeface="+mn-lt"/>
                  <a:ea typeface="+mn-ea"/>
                  <a:cs typeface="+mn-cs"/>
                  <a:sym typeface="Arial"/>
                </a:rPr>
              </a:br>
              <a:r>
                <a:rPr lang="de-DE" sz="800" b="1"/>
                <a:t>Einzug vergrößern</a:t>
              </a:r>
              <a:r>
                <a:rPr lang="de-DE" sz="800" b="1" baseline="0">
                  <a:solidFill>
                    <a:srgbClr val="000000"/>
                  </a:solidFill>
                  <a:latin typeface="+mn-lt"/>
                  <a:ea typeface="+mn-ea"/>
                  <a:cs typeface="+mn-cs"/>
                  <a:sym typeface="Arial"/>
                </a:rPr>
                <a:t>/verkleinern</a:t>
              </a:r>
              <a:endParaRPr lang="de-DE" sz="800"/>
            </a:p>
          </p:txBody>
        </p:sp>
        <p:sp>
          <p:nvSpPr>
            <p:cNvPr id="19" name="Listenebenen erhöhen">
              <a:extLst>
                <a:ext uri="{FF2B5EF4-FFF2-40B4-BE49-F238E27FC236}">
                  <a16:creationId xmlns:a16="http://schemas.microsoft.com/office/drawing/2014/main" id="{BE6F0F95-7B40-46F3-9380-20F61B3AA313}"/>
                </a:ext>
              </a:extLst>
            </p:cNvPr>
            <p:cNvSpPr txBox="1"/>
            <p:nvPr userDrawn="1"/>
          </p:nvSpPr>
          <p:spPr bwMode="gray">
            <a:xfrm rot="10800000" flipH="1" flipV="1">
              <a:off x="-1357941" y="3755574"/>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8998" rtl="0">
                <a:defRPr/>
              </a:pPr>
              <a:r>
                <a:rPr lang="de-DE" sz="800"/>
                <a:t>Einzug vergrößern</a:t>
              </a:r>
            </a:p>
          </p:txBody>
        </p:sp>
        <p:pic>
          <p:nvPicPr>
            <p:cNvPr id="20" name="Bild Listenebenen erhöhen">
              <a:extLst>
                <a:ext uri="{FF2B5EF4-FFF2-40B4-BE49-F238E27FC236}">
                  <a16:creationId xmlns:a16="http://schemas.microsoft.com/office/drawing/2014/main" id="{D92D51DC-DC3B-435D-8D82-90ECC6BA9C83}"/>
                </a:ext>
              </a:extLst>
            </p:cNvPr>
            <p:cNvPicPr>
              <a:picLocks noChangeAspect="1" noChangeArrowheads="1"/>
            </p:cNvPicPr>
            <p:nvPr userDrawn="1"/>
          </p:nvPicPr>
          <p:blipFill rotWithShape="1">
            <a:blip r:embed="rId13" cstate="screen">
              <a:extLst>
                <a:ext uri="{28A0092B-C50C-407E-A947-70E740481C1C}">
                  <a14:useLocalDpi xmlns:a14="http://schemas.microsoft.com/office/drawing/2010/main"/>
                </a:ext>
              </a:extLst>
            </a:blip>
            <a:srcRect l="5003" r="4316"/>
            <a:stretch/>
          </p:blipFill>
          <p:spPr bwMode="gray">
            <a:xfrm>
              <a:off x="-650081" y="3773574"/>
              <a:ext cx="448865"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Listenebenen verringern">
              <a:extLst>
                <a:ext uri="{FF2B5EF4-FFF2-40B4-BE49-F238E27FC236}">
                  <a16:creationId xmlns:a16="http://schemas.microsoft.com/office/drawing/2014/main" id="{F917D2E2-97B0-4DDF-8EB5-66322CDDF07F}"/>
                </a:ext>
              </a:extLst>
            </p:cNvPr>
            <p:cNvSpPr txBox="1"/>
            <p:nvPr userDrawn="1"/>
          </p:nvSpPr>
          <p:spPr bwMode="gray">
            <a:xfrm rot="10800000" flipH="1" flipV="1">
              <a:off x="-1357941" y="4079574"/>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8998" rtl="0">
                <a:defRPr/>
              </a:pPr>
              <a:r>
                <a:rPr lang="de-DE" sz="800"/>
                <a:t>Einzug verkleinern</a:t>
              </a:r>
            </a:p>
          </p:txBody>
        </p:sp>
        <p:pic>
          <p:nvPicPr>
            <p:cNvPr id="28" name="Bild Listenebenen verringern">
              <a:extLst>
                <a:ext uri="{FF2B5EF4-FFF2-40B4-BE49-F238E27FC236}">
                  <a16:creationId xmlns:a16="http://schemas.microsoft.com/office/drawing/2014/main" id="{F62F590B-A0C5-4072-B796-8907F608CC56}"/>
                </a:ext>
              </a:extLst>
            </p:cNvPr>
            <p:cNvPicPr>
              <a:picLocks noChangeAspect="1" noChangeArrowheads="1"/>
            </p:cNvPicPr>
            <p:nvPr userDrawn="1"/>
          </p:nvPicPr>
          <p:blipFill rotWithShape="1">
            <a:blip r:embed="rId14" cstate="screen">
              <a:extLst>
                <a:ext uri="{28A0092B-C50C-407E-A947-70E740481C1C}">
                  <a14:useLocalDpi xmlns:a14="http://schemas.microsoft.com/office/drawing/2010/main"/>
                </a:ext>
              </a:extLst>
            </a:blip>
            <a:srcRect l="5003" r="4316"/>
            <a:stretch/>
          </p:blipFill>
          <p:spPr bwMode="gray">
            <a:xfrm>
              <a:off x="-650081" y="4097574"/>
              <a:ext cx="448865"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 name="Picture 3">
            <a:extLst>
              <a:ext uri="{FF2B5EF4-FFF2-40B4-BE49-F238E27FC236}">
                <a16:creationId xmlns:a16="http://schemas.microsoft.com/office/drawing/2014/main" id="{15B35478-7113-4B4F-903A-BB31B57D5F0D}"/>
              </a:ext>
            </a:extLst>
          </p:cNvPr>
          <p:cNvPicPr>
            <a:picLocks noChangeAspect="1"/>
          </p:cNvPicPr>
          <p:nvPr userDrawn="1"/>
        </p:nvPicPr>
        <p:blipFill>
          <a:blip r:embed="rId15"/>
          <a:stretch>
            <a:fillRect/>
          </a:stretch>
        </p:blipFill>
        <p:spPr>
          <a:xfrm>
            <a:off x="358050" y="192308"/>
            <a:ext cx="824484" cy="364236"/>
          </a:xfrm>
          <a:prstGeom prst="rect">
            <a:avLst/>
          </a:prstGeom>
        </p:spPr>
      </p:pic>
      <p:pic>
        <p:nvPicPr>
          <p:cNvPr id="7" name="Picture 6">
            <a:extLst>
              <a:ext uri="{FF2B5EF4-FFF2-40B4-BE49-F238E27FC236}">
                <a16:creationId xmlns:a16="http://schemas.microsoft.com/office/drawing/2014/main" id="{399118BA-65B4-4E12-8989-8AFABA6CAFF4}"/>
              </a:ext>
            </a:extLst>
          </p:cNvPr>
          <p:cNvPicPr>
            <a:picLocks noChangeAspect="1"/>
          </p:cNvPicPr>
          <p:nvPr userDrawn="1"/>
        </p:nvPicPr>
        <p:blipFill>
          <a:blip r:embed="rId16"/>
          <a:stretch>
            <a:fillRect/>
          </a:stretch>
        </p:blipFill>
        <p:spPr>
          <a:xfrm>
            <a:off x="10907698" y="402628"/>
            <a:ext cx="923544" cy="156972"/>
          </a:xfrm>
          <a:prstGeom prst="rect">
            <a:avLst/>
          </a:prstGeom>
        </p:spPr>
      </p:pic>
    </p:spTree>
    <p:extLst>
      <p:ext uri="{BB962C8B-B14F-4D97-AF65-F5344CB8AC3E}">
        <p14:creationId xmlns:p14="http://schemas.microsoft.com/office/powerpoint/2010/main" val="306975815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9" r:id="rId7"/>
    <p:sldLayoutId id="2147483710" r:id="rId8"/>
  </p:sldLayoutIdLst>
  <p:hf sldNum="0" hdr="0" dt="0"/>
  <p:txStyles>
    <p:titleStyle>
      <a:lvl1pPr algn="l" defTabSz="914400" rtl="0" eaLnBrk="1" latinLnBrk="0" hangingPunct="1">
        <a:lnSpc>
          <a:spcPct val="90000"/>
        </a:lnSpc>
        <a:spcBef>
          <a:spcPct val="0"/>
        </a:spcBef>
        <a:buNone/>
        <a:defRPr sz="2400" b="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9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540000" indent="-180000" algn="l" defTabSz="914400" rtl="0" eaLnBrk="1" latinLnBrk="0" hangingPunct="1">
        <a:lnSpc>
          <a:spcPct val="90000"/>
        </a:lnSpc>
        <a:spcBef>
          <a:spcPts val="2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720000" indent="-180000" algn="l" defTabSz="914400" rtl="0" eaLnBrk="1" latinLnBrk="0" hangingPunct="1">
        <a:lnSpc>
          <a:spcPct val="9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D26194-D11E-4411-B615-404931689C5D}"/>
              </a:ext>
            </a:extLst>
          </p:cNvPr>
          <p:cNvGraphicFramePr>
            <a:graphicFrameLocks noChangeAspect="1"/>
          </p:cNvGraphicFramePr>
          <p:nvPr userDrawn="1">
            <p:custDataLst>
              <p:tags r:id="rId10"/>
            </p:custDataLst>
            <p:extLst>
              <p:ext uri="{D42A27DB-BD31-4B8C-83A1-F6EECF244321}">
                <p14:modId xmlns:p14="http://schemas.microsoft.com/office/powerpoint/2010/main" val="34153864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3" imgH="416" progId="TCLayout.ActiveDocument.1">
                  <p:embed/>
                </p:oleObj>
              </mc:Choice>
              <mc:Fallback>
                <p:oleObj name="think-cell Slide" r:id="rId11" imgW="413" imgH="416" progId="TCLayout.ActiveDocument.1">
                  <p:embed/>
                  <p:pic>
                    <p:nvPicPr>
                      <p:cNvPr id="8" name="Object 7" hidden="1">
                        <a:extLst>
                          <a:ext uri="{FF2B5EF4-FFF2-40B4-BE49-F238E27FC236}">
                            <a16:creationId xmlns:a16="http://schemas.microsoft.com/office/drawing/2014/main" id="{22D26194-D11E-4411-B615-404931689C5D}"/>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E9140F0F-7896-4D23-AFBB-3C7E28953A48}"/>
              </a:ext>
            </a:extLst>
          </p:cNvPr>
          <p:cNvSpPr>
            <a:spLocks noGrp="1"/>
          </p:cNvSpPr>
          <p:nvPr>
            <p:ph type="title"/>
          </p:nvPr>
        </p:nvSpPr>
        <p:spPr bwMode="gray">
          <a:xfrm>
            <a:off x="358050" y="918466"/>
            <a:ext cx="11484000" cy="332399"/>
          </a:xfrm>
          <a:prstGeom prst="rect">
            <a:avLst/>
          </a:prstGeom>
        </p:spPr>
        <p:txBody>
          <a:bodyPr vert="horz" wrap="square" lIns="0" tIns="0" rIns="0" bIns="0" rtlCol="0" anchor="ctr">
            <a:spAutoFit/>
          </a:bodyPr>
          <a:lstStyle/>
          <a:p>
            <a:r>
              <a:rPr lang="de-DE"/>
              <a:t>Hier klicken, um Überschrift anzupassen (max. 2-zeilig)</a:t>
            </a:r>
          </a:p>
        </p:txBody>
      </p:sp>
      <p:sp>
        <p:nvSpPr>
          <p:cNvPr id="3" name="Text Placeholder 2">
            <a:extLst>
              <a:ext uri="{FF2B5EF4-FFF2-40B4-BE49-F238E27FC236}">
                <a16:creationId xmlns:a16="http://schemas.microsoft.com/office/drawing/2014/main" id="{6BEF86B9-E7A2-4873-9C81-8DCCE01C57D1}"/>
              </a:ext>
            </a:extLst>
          </p:cNvPr>
          <p:cNvSpPr>
            <a:spLocks noGrp="1"/>
          </p:cNvSpPr>
          <p:nvPr>
            <p:ph type="body" idx="1"/>
          </p:nvPr>
        </p:nvSpPr>
        <p:spPr bwMode="gray">
          <a:xfrm>
            <a:off x="358050" y="2160000"/>
            <a:ext cx="11484000" cy="1289584"/>
          </a:xfrm>
          <a:prstGeom prst="rect">
            <a:avLst/>
          </a:prstGeom>
        </p:spPr>
        <p:txBody>
          <a:bodyPr vert="horz" wrap="square" lIns="0" tIns="0" rIns="0" bIns="0" rtlCol="0">
            <a:spAutoFit/>
          </a:bodyPr>
          <a:lstStyle/>
          <a:p>
            <a:pPr lvl="0"/>
            <a:r>
              <a:rPr lang="de-DE"/>
              <a:t>Erste Textebene</a:t>
            </a:r>
          </a:p>
          <a:p>
            <a:pPr lvl="1"/>
            <a:r>
              <a:rPr lang="de-DE"/>
              <a:t>Zweite Textebene</a:t>
            </a:r>
          </a:p>
          <a:p>
            <a:pPr lvl="2"/>
            <a:r>
              <a:rPr lang="de-DE"/>
              <a:t>Dritte Textebene</a:t>
            </a:r>
          </a:p>
          <a:p>
            <a:pPr lvl="3"/>
            <a:r>
              <a:rPr lang="de-DE"/>
              <a:t>Vierte Textebene</a:t>
            </a:r>
          </a:p>
          <a:p>
            <a:pPr lvl="4"/>
            <a:r>
              <a:rPr lang="de-DE"/>
              <a:t>Fünfte Textebene</a:t>
            </a:r>
          </a:p>
        </p:txBody>
      </p:sp>
      <p:sp>
        <p:nvSpPr>
          <p:cNvPr id="5" name="Footer Placeholder 4">
            <a:extLst>
              <a:ext uri="{FF2B5EF4-FFF2-40B4-BE49-F238E27FC236}">
                <a16:creationId xmlns:a16="http://schemas.microsoft.com/office/drawing/2014/main" id="{D1D22310-0DEE-4827-BBA6-E4538F8E3354}"/>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lnSpc>
                <a:spcPct val="90000"/>
              </a:lnSpc>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6" name="Slide Number Placeholder 5">
            <a:extLst>
              <a:ext uri="{FF2B5EF4-FFF2-40B4-BE49-F238E27FC236}">
                <a16:creationId xmlns:a16="http://schemas.microsoft.com/office/drawing/2014/main" id="{00A745AB-8863-4CA6-9D2D-282D0D7C3D98}"/>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lnSpc>
                <a:spcPct val="90000"/>
              </a:lnSpc>
              <a:defRPr sz="1000">
                <a:solidFill>
                  <a:schemeClr val="accent1"/>
                </a:solidFill>
                <a:latin typeface="+mn-lt"/>
                <a:ea typeface="+mn-ea"/>
                <a:cs typeface="+mn-cs"/>
              </a:defRPr>
            </a:lvl1pPr>
          </a:lstStyle>
          <a:p>
            <a:fld id="{3D23FD3E-EA92-4EF9-B826-0F4AC5D6052A}" type="slidenum">
              <a:rPr lang="de-DE" smtClean="0"/>
              <a:pPr/>
              <a:t>‹Nr.›</a:t>
            </a:fld>
            <a:endParaRPr lang="de-DE"/>
          </a:p>
        </p:txBody>
      </p:sp>
      <p:cxnSp>
        <p:nvCxnSpPr>
          <p:cNvPr id="47" name="Straight Connector 46">
            <a:extLst>
              <a:ext uri="{FF2B5EF4-FFF2-40B4-BE49-F238E27FC236}">
                <a16:creationId xmlns:a16="http://schemas.microsoft.com/office/drawing/2014/main" id="{94C0C96C-8716-4E4A-9383-171466A016E3}"/>
              </a:ext>
            </a:extLst>
          </p:cNvPr>
          <p:cNvCxnSpPr>
            <a:cxnSpLocks/>
          </p:cNvCxnSpPr>
          <p:nvPr userDrawn="1"/>
        </p:nvCxnSpPr>
        <p:spPr bwMode="gray">
          <a:xfrm>
            <a:off x="360000" y="6318003"/>
            <a:ext cx="1148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A43587A-1F32-4ACD-93CC-76FB0A07C8E9}"/>
              </a:ext>
            </a:extLst>
          </p:cNvPr>
          <p:cNvCxnSpPr>
            <a:cxnSpLocks/>
          </p:cNvCxnSpPr>
          <p:nvPr userDrawn="1"/>
        </p:nvCxnSpPr>
        <p:spPr bwMode="gray">
          <a:xfrm>
            <a:off x="358050" y="648693"/>
            <a:ext cx="1148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0D7D00-6F17-4A0D-9152-B9DA788754D1}"/>
              </a:ext>
            </a:extLst>
          </p:cNvPr>
          <p:cNvGrpSpPr/>
          <p:nvPr userDrawn="1"/>
        </p:nvGrpSpPr>
        <p:grpSpPr bwMode="gray">
          <a:xfrm>
            <a:off x="-1835849" y="2160000"/>
            <a:ext cx="1656000" cy="2003299"/>
            <a:chOff x="-1835849" y="2328275"/>
            <a:chExt cx="1656000" cy="2003299"/>
          </a:xfrm>
        </p:grpSpPr>
        <p:sp>
          <p:nvSpPr>
            <p:cNvPr id="18" name="Regieanweisung // Allgemein">
              <a:extLst>
                <a:ext uri="{FF2B5EF4-FFF2-40B4-BE49-F238E27FC236}">
                  <a16:creationId xmlns:a16="http://schemas.microsoft.com/office/drawing/2014/main" id="{B32C9534-85D0-43D1-BAA8-1394F8B8BED6}"/>
                </a:ext>
              </a:extLst>
            </p:cNvPr>
            <p:cNvSpPr txBox="1"/>
            <p:nvPr userDrawn="1"/>
          </p:nvSpPr>
          <p:spPr bwMode="gray">
            <a:xfrm rot="10800000" flipH="1" flipV="1">
              <a:off x="-1835849" y="2328275"/>
              <a:ext cx="1656000" cy="1261884"/>
            </a:xfrm>
            <a:prstGeom prst="rect">
              <a:avLst/>
            </a:prstGeom>
            <a:noFill/>
            <a:ln w="12700">
              <a:noFill/>
            </a:ln>
          </p:spPr>
          <p:txBody>
            <a:bodyPr vert="horz" wrap="square" lIns="0" tIns="0" rIns="0" bIns="0" rtlCol="0" anchor="t" anchorCtr="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rtl="0">
                <a:lnSpc>
                  <a:spcPct val="100000"/>
                </a:lnSpc>
                <a:spcBef>
                  <a:spcPts val="600"/>
                </a:spcBef>
                <a:spcAft>
                  <a:spcPts val="0"/>
                </a:spcAft>
              </a:pPr>
              <a:r>
                <a:rPr lang="de-DE" sz="800" b="0" baseline="0">
                  <a:solidFill>
                    <a:srgbClr val="000000"/>
                  </a:solidFill>
                  <a:latin typeface="+mn-lt"/>
                  <a:ea typeface="+mn-ea"/>
                  <a:cs typeface="+mn-cs"/>
                  <a:sym typeface="Arial"/>
                </a:rPr>
                <a:t>Seite über </a:t>
              </a:r>
              <a:r>
                <a:rPr lang="de-DE" sz="800" b="0" baseline="0" err="1">
                  <a:solidFill>
                    <a:srgbClr val="000000"/>
                  </a:solidFill>
                  <a:latin typeface="+mn-lt"/>
                  <a:ea typeface="+mn-ea"/>
                  <a:cs typeface="+mn-cs"/>
                  <a:sym typeface="Arial"/>
                </a:rPr>
                <a:t>Menüband</a:t>
              </a:r>
              <a:r>
                <a:rPr lang="de-DE" sz="800" b="0" baseline="0">
                  <a:solidFill>
                    <a:srgbClr val="000000"/>
                  </a:solidFill>
                  <a:latin typeface="+mn-lt"/>
                  <a:ea typeface="+mn-ea"/>
                  <a:cs typeface="+mn-cs"/>
                  <a:sym typeface="Arial"/>
                </a:rPr>
                <a:t> auf Layout-Voreinstellungen zurücksetzen:</a:t>
              </a:r>
              <a:br>
                <a:rPr lang="de-DE" sz="800" b="0" baseline="0">
                  <a:solidFill>
                    <a:srgbClr val="000000"/>
                  </a:solidFill>
                  <a:latin typeface="+mn-lt"/>
                  <a:ea typeface="+mn-ea"/>
                  <a:cs typeface="+mn-cs"/>
                  <a:sym typeface="Arial"/>
                </a:rPr>
              </a:br>
              <a:r>
                <a:rPr lang="de-DE" sz="800" b="1" baseline="0">
                  <a:solidFill>
                    <a:srgbClr val="000000"/>
                  </a:solidFill>
                  <a:latin typeface="+mn-lt"/>
                  <a:ea typeface="+mn-ea"/>
                  <a:cs typeface="+mn-cs"/>
                  <a:sym typeface="Arial"/>
                </a:rPr>
                <a:t>Start / Folien / Zurücksetzen</a:t>
              </a:r>
              <a:r>
                <a:rPr lang="de-DE" sz="800" b="0" baseline="0">
                  <a:solidFill>
                    <a:srgbClr val="000000"/>
                  </a:solidFill>
                  <a:latin typeface="+mn-lt"/>
                  <a:ea typeface="+mn-ea"/>
                  <a:cs typeface="+mn-cs"/>
                  <a:sym typeface="Arial"/>
                </a:rPr>
                <a:t>
Ändern des Seitenlayouts: </a:t>
              </a:r>
              <a:br>
                <a:rPr lang="de-DE" sz="800" b="0" baseline="0">
                  <a:solidFill>
                    <a:srgbClr val="000000"/>
                  </a:solidFill>
                  <a:latin typeface="+mn-lt"/>
                  <a:ea typeface="+mn-ea"/>
                  <a:cs typeface="+mn-cs"/>
                  <a:sym typeface="Arial"/>
                </a:rPr>
              </a:br>
              <a:r>
                <a:rPr lang="de-DE" sz="800" b="1" baseline="0">
                  <a:solidFill>
                    <a:srgbClr val="000000"/>
                  </a:solidFill>
                  <a:latin typeface="+mn-lt"/>
                  <a:ea typeface="+mn-ea"/>
                  <a:cs typeface="+mn-cs"/>
                  <a:sym typeface="Arial"/>
                </a:rPr>
                <a:t>Start / Folien / Layout</a:t>
              </a:r>
            </a:p>
            <a:p>
              <a:pPr marL="0" marR="0" lvl="0" indent="0" algn="r" defTabSz="914400" rtl="0" eaLnBrk="1" fontAlgn="auto" latinLnBrk="0" hangingPunct="1">
                <a:lnSpc>
                  <a:spcPct val="100000"/>
                </a:lnSpc>
                <a:spcBef>
                  <a:spcPts val="600"/>
                </a:spcBef>
                <a:spcAft>
                  <a:spcPts val="0"/>
                </a:spcAft>
                <a:buClrTx/>
                <a:buSzTx/>
                <a:buFontTx/>
                <a:buNone/>
                <a:tabLst/>
                <a:defRPr/>
              </a:pPr>
              <a:r>
                <a:rPr lang="de-DE" sz="800" b="0" baseline="0">
                  <a:solidFill>
                    <a:srgbClr val="000000"/>
                  </a:solidFill>
                  <a:latin typeface="+mn-lt"/>
                  <a:ea typeface="+mn-ea"/>
                  <a:cs typeface="+mn-cs"/>
                  <a:sym typeface="Arial"/>
                </a:rPr>
                <a:t>Ändern der Textebenen </a:t>
              </a:r>
              <a:br>
                <a:rPr lang="de-DE" sz="800" b="0" baseline="0">
                  <a:solidFill>
                    <a:srgbClr val="000000"/>
                  </a:solidFill>
                  <a:latin typeface="+mn-lt"/>
                  <a:ea typeface="+mn-ea"/>
                  <a:cs typeface="+mn-cs"/>
                  <a:sym typeface="Arial"/>
                </a:rPr>
              </a:br>
              <a:r>
                <a:rPr lang="de-DE" sz="800" b="0" baseline="0">
                  <a:solidFill>
                    <a:srgbClr val="000000"/>
                  </a:solidFill>
                  <a:latin typeface="+mn-lt"/>
                  <a:ea typeface="+mn-ea"/>
                  <a:cs typeface="+mn-cs"/>
                  <a:sym typeface="Arial"/>
                </a:rPr>
                <a:t>(Cursor in den Absatz platzieren):</a:t>
              </a:r>
              <a:br>
                <a:rPr lang="de-DE" sz="800" b="0" baseline="0">
                  <a:solidFill>
                    <a:srgbClr val="000000"/>
                  </a:solidFill>
                  <a:latin typeface="+mn-lt"/>
                  <a:ea typeface="+mn-ea"/>
                  <a:cs typeface="+mn-cs"/>
                  <a:sym typeface="Arial"/>
                </a:rPr>
              </a:br>
              <a:r>
                <a:rPr lang="de-DE" sz="800" b="1" baseline="0">
                  <a:solidFill>
                    <a:srgbClr val="000000"/>
                  </a:solidFill>
                  <a:latin typeface="+mn-lt"/>
                  <a:ea typeface="+mn-ea"/>
                  <a:cs typeface="+mn-cs"/>
                  <a:sym typeface="Arial"/>
                </a:rPr>
                <a:t>Start / Absatz /</a:t>
              </a:r>
              <a:br>
                <a:rPr lang="de-DE" sz="800" b="1" baseline="0">
                  <a:solidFill>
                    <a:srgbClr val="000000"/>
                  </a:solidFill>
                  <a:latin typeface="+mn-lt"/>
                  <a:ea typeface="+mn-ea"/>
                  <a:cs typeface="+mn-cs"/>
                  <a:sym typeface="Arial"/>
                </a:rPr>
              </a:br>
              <a:r>
                <a:rPr lang="de-DE" sz="800" b="1"/>
                <a:t>Einzug vergrößern</a:t>
              </a:r>
              <a:r>
                <a:rPr lang="de-DE" sz="800" b="1" baseline="0">
                  <a:solidFill>
                    <a:srgbClr val="000000"/>
                  </a:solidFill>
                  <a:latin typeface="+mn-lt"/>
                  <a:ea typeface="+mn-ea"/>
                  <a:cs typeface="+mn-cs"/>
                  <a:sym typeface="Arial"/>
                </a:rPr>
                <a:t>/verkleinern</a:t>
              </a:r>
              <a:endParaRPr lang="de-DE" sz="800"/>
            </a:p>
          </p:txBody>
        </p:sp>
        <p:sp>
          <p:nvSpPr>
            <p:cNvPr id="19" name="Listenebenen erhöhen">
              <a:extLst>
                <a:ext uri="{FF2B5EF4-FFF2-40B4-BE49-F238E27FC236}">
                  <a16:creationId xmlns:a16="http://schemas.microsoft.com/office/drawing/2014/main" id="{BE6F0F95-7B40-46F3-9380-20F61B3AA313}"/>
                </a:ext>
              </a:extLst>
            </p:cNvPr>
            <p:cNvSpPr txBox="1"/>
            <p:nvPr userDrawn="1"/>
          </p:nvSpPr>
          <p:spPr bwMode="gray">
            <a:xfrm rot="10800000" flipH="1" flipV="1">
              <a:off x="-1357941" y="3755574"/>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8998" rtl="0">
                <a:defRPr/>
              </a:pPr>
              <a:r>
                <a:rPr lang="de-DE" sz="800"/>
                <a:t>Einzug vergrößern</a:t>
              </a:r>
            </a:p>
          </p:txBody>
        </p:sp>
        <p:pic>
          <p:nvPicPr>
            <p:cNvPr id="20" name="Bild Listenebenen erhöhen">
              <a:extLst>
                <a:ext uri="{FF2B5EF4-FFF2-40B4-BE49-F238E27FC236}">
                  <a16:creationId xmlns:a16="http://schemas.microsoft.com/office/drawing/2014/main" id="{D92D51DC-DC3B-435D-8D82-90ECC6BA9C83}"/>
                </a:ext>
              </a:extLst>
            </p:cNvPr>
            <p:cNvPicPr>
              <a:picLocks noChangeAspect="1" noChangeArrowheads="1"/>
            </p:cNvPicPr>
            <p:nvPr userDrawn="1"/>
          </p:nvPicPr>
          <p:blipFill rotWithShape="1">
            <a:blip r:embed="rId13" cstate="screen">
              <a:extLst>
                <a:ext uri="{28A0092B-C50C-407E-A947-70E740481C1C}">
                  <a14:useLocalDpi xmlns:a14="http://schemas.microsoft.com/office/drawing/2010/main"/>
                </a:ext>
              </a:extLst>
            </a:blip>
            <a:srcRect l="5003" r="4316"/>
            <a:stretch/>
          </p:blipFill>
          <p:spPr bwMode="gray">
            <a:xfrm>
              <a:off x="-650081" y="3773574"/>
              <a:ext cx="448865"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Listenebenen verringern">
              <a:extLst>
                <a:ext uri="{FF2B5EF4-FFF2-40B4-BE49-F238E27FC236}">
                  <a16:creationId xmlns:a16="http://schemas.microsoft.com/office/drawing/2014/main" id="{F917D2E2-97B0-4DDF-8EB5-66322CDDF07F}"/>
                </a:ext>
              </a:extLst>
            </p:cNvPr>
            <p:cNvSpPr txBox="1"/>
            <p:nvPr userDrawn="1"/>
          </p:nvSpPr>
          <p:spPr bwMode="gray">
            <a:xfrm rot="10800000" flipH="1" flipV="1">
              <a:off x="-1357941" y="4079574"/>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8998" rtl="0">
                <a:defRPr/>
              </a:pPr>
              <a:r>
                <a:rPr lang="de-DE" sz="800"/>
                <a:t>Einzug verkleinern</a:t>
              </a:r>
            </a:p>
          </p:txBody>
        </p:sp>
        <p:pic>
          <p:nvPicPr>
            <p:cNvPr id="28" name="Bild Listenebenen verringern">
              <a:extLst>
                <a:ext uri="{FF2B5EF4-FFF2-40B4-BE49-F238E27FC236}">
                  <a16:creationId xmlns:a16="http://schemas.microsoft.com/office/drawing/2014/main" id="{F62F590B-A0C5-4072-B796-8907F608CC56}"/>
                </a:ext>
              </a:extLst>
            </p:cNvPr>
            <p:cNvPicPr>
              <a:picLocks noChangeAspect="1" noChangeArrowheads="1"/>
            </p:cNvPicPr>
            <p:nvPr userDrawn="1"/>
          </p:nvPicPr>
          <p:blipFill rotWithShape="1">
            <a:blip r:embed="rId14" cstate="screen">
              <a:extLst>
                <a:ext uri="{28A0092B-C50C-407E-A947-70E740481C1C}">
                  <a14:useLocalDpi xmlns:a14="http://schemas.microsoft.com/office/drawing/2010/main"/>
                </a:ext>
              </a:extLst>
            </a:blip>
            <a:srcRect l="5003" r="4316"/>
            <a:stretch/>
          </p:blipFill>
          <p:spPr bwMode="gray">
            <a:xfrm>
              <a:off x="-650081" y="4097574"/>
              <a:ext cx="448865"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 name="Picture 3">
            <a:extLst>
              <a:ext uri="{FF2B5EF4-FFF2-40B4-BE49-F238E27FC236}">
                <a16:creationId xmlns:a16="http://schemas.microsoft.com/office/drawing/2014/main" id="{15B35478-7113-4B4F-903A-BB31B57D5F0D}"/>
              </a:ext>
            </a:extLst>
          </p:cNvPr>
          <p:cNvPicPr>
            <a:picLocks noChangeAspect="1"/>
          </p:cNvPicPr>
          <p:nvPr userDrawn="1"/>
        </p:nvPicPr>
        <p:blipFill>
          <a:blip r:embed="rId15"/>
          <a:stretch>
            <a:fillRect/>
          </a:stretch>
        </p:blipFill>
        <p:spPr>
          <a:xfrm>
            <a:off x="358050" y="192308"/>
            <a:ext cx="824484" cy="364236"/>
          </a:xfrm>
          <a:prstGeom prst="rect">
            <a:avLst/>
          </a:prstGeom>
        </p:spPr>
      </p:pic>
      <p:pic>
        <p:nvPicPr>
          <p:cNvPr id="7" name="Picture 6">
            <a:extLst>
              <a:ext uri="{FF2B5EF4-FFF2-40B4-BE49-F238E27FC236}">
                <a16:creationId xmlns:a16="http://schemas.microsoft.com/office/drawing/2014/main" id="{399118BA-65B4-4E12-8989-8AFABA6CAFF4}"/>
              </a:ext>
            </a:extLst>
          </p:cNvPr>
          <p:cNvPicPr>
            <a:picLocks noChangeAspect="1"/>
          </p:cNvPicPr>
          <p:nvPr userDrawn="1"/>
        </p:nvPicPr>
        <p:blipFill>
          <a:blip r:embed="rId16"/>
          <a:stretch>
            <a:fillRect/>
          </a:stretch>
        </p:blipFill>
        <p:spPr>
          <a:xfrm>
            <a:off x="10907698" y="402628"/>
            <a:ext cx="923544" cy="156972"/>
          </a:xfrm>
          <a:prstGeom prst="rect">
            <a:avLst/>
          </a:prstGeom>
        </p:spPr>
      </p:pic>
    </p:spTree>
    <p:extLst>
      <p:ext uri="{BB962C8B-B14F-4D97-AF65-F5344CB8AC3E}">
        <p14:creationId xmlns:p14="http://schemas.microsoft.com/office/powerpoint/2010/main" val="373062810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p:hf sldNum="0" hdr="0" dt="0"/>
  <p:txStyles>
    <p:titleStyle>
      <a:lvl1pPr algn="l" defTabSz="914400" rtl="0" eaLnBrk="1" latinLnBrk="0" hangingPunct="1">
        <a:lnSpc>
          <a:spcPct val="90000"/>
        </a:lnSpc>
        <a:spcBef>
          <a:spcPct val="0"/>
        </a:spcBef>
        <a:buNone/>
        <a:defRPr sz="2400" b="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9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540000" indent="-180000" algn="l" defTabSz="914400" rtl="0" eaLnBrk="1" latinLnBrk="0" hangingPunct="1">
        <a:lnSpc>
          <a:spcPct val="90000"/>
        </a:lnSpc>
        <a:spcBef>
          <a:spcPts val="2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720000" indent="-180000" algn="l" defTabSz="914400" rtl="0" eaLnBrk="1" latinLnBrk="0" hangingPunct="1">
        <a:lnSpc>
          <a:spcPct val="9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D26194-D11E-4411-B615-404931689C5D}"/>
              </a:ext>
            </a:extLst>
          </p:cNvPr>
          <p:cNvGraphicFramePr>
            <a:graphicFrameLocks noChangeAspect="1"/>
          </p:cNvGraphicFramePr>
          <p:nvPr userDrawn="1">
            <p:custDataLst>
              <p:tags r:id="rId10"/>
            </p:custDataLst>
            <p:extLst>
              <p:ext uri="{D42A27DB-BD31-4B8C-83A1-F6EECF244321}">
                <p14:modId xmlns:p14="http://schemas.microsoft.com/office/powerpoint/2010/main" val="34153864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3" imgH="416" progId="TCLayout.ActiveDocument.1">
                  <p:embed/>
                </p:oleObj>
              </mc:Choice>
              <mc:Fallback>
                <p:oleObj name="think-cell Slide" r:id="rId11" imgW="413" imgH="416" progId="TCLayout.ActiveDocument.1">
                  <p:embed/>
                  <p:pic>
                    <p:nvPicPr>
                      <p:cNvPr id="8" name="Object 7" hidden="1">
                        <a:extLst>
                          <a:ext uri="{FF2B5EF4-FFF2-40B4-BE49-F238E27FC236}">
                            <a16:creationId xmlns:a16="http://schemas.microsoft.com/office/drawing/2014/main" id="{22D26194-D11E-4411-B615-404931689C5D}"/>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E9140F0F-7896-4D23-AFBB-3C7E28953A48}"/>
              </a:ext>
            </a:extLst>
          </p:cNvPr>
          <p:cNvSpPr>
            <a:spLocks noGrp="1"/>
          </p:cNvSpPr>
          <p:nvPr>
            <p:ph type="title"/>
          </p:nvPr>
        </p:nvSpPr>
        <p:spPr bwMode="gray">
          <a:xfrm>
            <a:off x="358050" y="918466"/>
            <a:ext cx="11484000" cy="332399"/>
          </a:xfrm>
          <a:prstGeom prst="rect">
            <a:avLst/>
          </a:prstGeom>
        </p:spPr>
        <p:txBody>
          <a:bodyPr vert="horz" wrap="square" lIns="0" tIns="0" rIns="0" bIns="0" rtlCol="0" anchor="ctr">
            <a:spAutoFit/>
          </a:bodyPr>
          <a:lstStyle/>
          <a:p>
            <a:r>
              <a:rPr lang="de-DE"/>
              <a:t>Hier klicken, um Überschrift anzupassen (max. 2-zeilig)</a:t>
            </a:r>
          </a:p>
        </p:txBody>
      </p:sp>
      <p:sp>
        <p:nvSpPr>
          <p:cNvPr id="3" name="Text Placeholder 2">
            <a:extLst>
              <a:ext uri="{FF2B5EF4-FFF2-40B4-BE49-F238E27FC236}">
                <a16:creationId xmlns:a16="http://schemas.microsoft.com/office/drawing/2014/main" id="{6BEF86B9-E7A2-4873-9C81-8DCCE01C57D1}"/>
              </a:ext>
            </a:extLst>
          </p:cNvPr>
          <p:cNvSpPr>
            <a:spLocks noGrp="1"/>
          </p:cNvSpPr>
          <p:nvPr>
            <p:ph type="body" idx="1"/>
          </p:nvPr>
        </p:nvSpPr>
        <p:spPr bwMode="gray">
          <a:xfrm>
            <a:off x="358050" y="2160000"/>
            <a:ext cx="11484000" cy="1289584"/>
          </a:xfrm>
          <a:prstGeom prst="rect">
            <a:avLst/>
          </a:prstGeom>
        </p:spPr>
        <p:txBody>
          <a:bodyPr vert="horz" wrap="square" lIns="0" tIns="0" rIns="0" bIns="0" rtlCol="0">
            <a:spAutoFit/>
          </a:bodyPr>
          <a:lstStyle/>
          <a:p>
            <a:pPr lvl="0"/>
            <a:r>
              <a:rPr lang="de-DE"/>
              <a:t>Erste Textebene</a:t>
            </a:r>
          </a:p>
          <a:p>
            <a:pPr lvl="1"/>
            <a:r>
              <a:rPr lang="de-DE"/>
              <a:t>Zweite Textebene</a:t>
            </a:r>
          </a:p>
          <a:p>
            <a:pPr lvl="2"/>
            <a:r>
              <a:rPr lang="de-DE"/>
              <a:t>Dritte Textebene</a:t>
            </a:r>
          </a:p>
          <a:p>
            <a:pPr lvl="3"/>
            <a:r>
              <a:rPr lang="de-DE"/>
              <a:t>Vierte Textebene</a:t>
            </a:r>
          </a:p>
          <a:p>
            <a:pPr lvl="4"/>
            <a:r>
              <a:rPr lang="de-DE"/>
              <a:t>Fünfte Textebene</a:t>
            </a:r>
          </a:p>
        </p:txBody>
      </p:sp>
      <p:sp>
        <p:nvSpPr>
          <p:cNvPr id="5" name="Footer Placeholder 4">
            <a:extLst>
              <a:ext uri="{FF2B5EF4-FFF2-40B4-BE49-F238E27FC236}">
                <a16:creationId xmlns:a16="http://schemas.microsoft.com/office/drawing/2014/main" id="{D1D22310-0DEE-4827-BBA6-E4538F8E3354}"/>
              </a:ext>
            </a:extLst>
          </p:cNvPr>
          <p:cNvSpPr>
            <a:spLocks noGrp="1"/>
          </p:cNvSpPr>
          <p:nvPr>
            <p:ph type="ftr" sz="quarter" idx="3"/>
          </p:nvPr>
        </p:nvSpPr>
        <p:spPr bwMode="gray">
          <a:xfrm>
            <a:off x="358050" y="6516000"/>
            <a:ext cx="10440000" cy="138499"/>
          </a:xfrm>
          <a:prstGeom prst="rect">
            <a:avLst/>
          </a:prstGeom>
        </p:spPr>
        <p:txBody>
          <a:bodyPr vert="horz" lIns="0" tIns="0" rIns="0" bIns="0" rtlCol="0" anchor="b">
            <a:spAutoFit/>
          </a:bodyPr>
          <a:lstStyle>
            <a:lvl1pPr algn="l" rtl="0">
              <a:lnSpc>
                <a:spcPct val="90000"/>
              </a:lnSpc>
              <a:defRPr sz="1000">
                <a:solidFill>
                  <a:schemeClr val="tx2"/>
                </a:solidFill>
                <a:latin typeface="+mn-lt"/>
                <a:ea typeface="+mn-ea"/>
                <a:cs typeface="+mn-cs"/>
              </a:defRPr>
            </a:lvl1pPr>
          </a:lstStyle>
          <a:p>
            <a:r>
              <a:rPr lang="de-DE"/>
              <a:t>Informationsveranstaltung zu den Masterstudiengängen der katho am Standort Münster </a:t>
            </a:r>
          </a:p>
        </p:txBody>
      </p:sp>
      <p:sp>
        <p:nvSpPr>
          <p:cNvPr id="6" name="Slide Number Placeholder 5">
            <a:extLst>
              <a:ext uri="{FF2B5EF4-FFF2-40B4-BE49-F238E27FC236}">
                <a16:creationId xmlns:a16="http://schemas.microsoft.com/office/drawing/2014/main" id="{00A745AB-8863-4CA6-9D2D-282D0D7C3D98}"/>
              </a:ext>
            </a:extLst>
          </p:cNvPr>
          <p:cNvSpPr>
            <a:spLocks noGrp="1"/>
          </p:cNvSpPr>
          <p:nvPr>
            <p:ph type="sldNum" sz="quarter" idx="4"/>
          </p:nvPr>
        </p:nvSpPr>
        <p:spPr bwMode="gray">
          <a:xfrm>
            <a:off x="10942050" y="6516000"/>
            <a:ext cx="900000" cy="138499"/>
          </a:xfrm>
          <a:prstGeom prst="rect">
            <a:avLst/>
          </a:prstGeom>
        </p:spPr>
        <p:txBody>
          <a:bodyPr vert="horz" lIns="0" tIns="0" rIns="0" bIns="0" rtlCol="0" anchor="b">
            <a:spAutoFit/>
          </a:bodyPr>
          <a:lstStyle>
            <a:lvl1pPr algn="r" rtl="0">
              <a:lnSpc>
                <a:spcPct val="90000"/>
              </a:lnSpc>
              <a:defRPr sz="1000">
                <a:solidFill>
                  <a:schemeClr val="accent1"/>
                </a:solidFill>
                <a:latin typeface="+mn-lt"/>
                <a:ea typeface="+mn-ea"/>
                <a:cs typeface="+mn-cs"/>
              </a:defRPr>
            </a:lvl1pPr>
          </a:lstStyle>
          <a:p>
            <a:fld id="{3D23FD3E-EA92-4EF9-B826-0F4AC5D6052A}" type="slidenum">
              <a:rPr lang="de-DE" smtClean="0"/>
              <a:pPr/>
              <a:t>‹Nr.›</a:t>
            </a:fld>
            <a:endParaRPr lang="de-DE"/>
          </a:p>
        </p:txBody>
      </p:sp>
      <p:cxnSp>
        <p:nvCxnSpPr>
          <p:cNvPr id="47" name="Straight Connector 46">
            <a:extLst>
              <a:ext uri="{FF2B5EF4-FFF2-40B4-BE49-F238E27FC236}">
                <a16:creationId xmlns:a16="http://schemas.microsoft.com/office/drawing/2014/main" id="{94C0C96C-8716-4E4A-9383-171466A016E3}"/>
              </a:ext>
            </a:extLst>
          </p:cNvPr>
          <p:cNvCxnSpPr>
            <a:cxnSpLocks/>
          </p:cNvCxnSpPr>
          <p:nvPr userDrawn="1"/>
        </p:nvCxnSpPr>
        <p:spPr bwMode="gray">
          <a:xfrm>
            <a:off x="360000" y="6318003"/>
            <a:ext cx="1148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A43587A-1F32-4ACD-93CC-76FB0A07C8E9}"/>
              </a:ext>
            </a:extLst>
          </p:cNvPr>
          <p:cNvCxnSpPr>
            <a:cxnSpLocks/>
          </p:cNvCxnSpPr>
          <p:nvPr userDrawn="1"/>
        </p:nvCxnSpPr>
        <p:spPr bwMode="gray">
          <a:xfrm>
            <a:off x="358050" y="648693"/>
            <a:ext cx="1148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0D7D00-6F17-4A0D-9152-B9DA788754D1}"/>
              </a:ext>
            </a:extLst>
          </p:cNvPr>
          <p:cNvGrpSpPr/>
          <p:nvPr userDrawn="1"/>
        </p:nvGrpSpPr>
        <p:grpSpPr bwMode="gray">
          <a:xfrm>
            <a:off x="-1835849" y="2160000"/>
            <a:ext cx="1656000" cy="2003299"/>
            <a:chOff x="-1835849" y="2328275"/>
            <a:chExt cx="1656000" cy="2003299"/>
          </a:xfrm>
        </p:grpSpPr>
        <p:sp>
          <p:nvSpPr>
            <p:cNvPr id="18" name="Regieanweisung // Allgemein">
              <a:extLst>
                <a:ext uri="{FF2B5EF4-FFF2-40B4-BE49-F238E27FC236}">
                  <a16:creationId xmlns:a16="http://schemas.microsoft.com/office/drawing/2014/main" id="{B32C9534-85D0-43D1-BAA8-1394F8B8BED6}"/>
                </a:ext>
              </a:extLst>
            </p:cNvPr>
            <p:cNvSpPr txBox="1"/>
            <p:nvPr userDrawn="1"/>
          </p:nvSpPr>
          <p:spPr bwMode="gray">
            <a:xfrm rot="10800000" flipH="1" flipV="1">
              <a:off x="-1835849" y="2328275"/>
              <a:ext cx="1656000" cy="1261884"/>
            </a:xfrm>
            <a:prstGeom prst="rect">
              <a:avLst/>
            </a:prstGeom>
            <a:noFill/>
            <a:ln w="12700">
              <a:noFill/>
            </a:ln>
          </p:spPr>
          <p:txBody>
            <a:bodyPr vert="horz" wrap="square" lIns="0" tIns="0" rIns="0" bIns="0" rtlCol="0" anchor="t" anchorCtr="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rtl="0">
                <a:lnSpc>
                  <a:spcPct val="100000"/>
                </a:lnSpc>
                <a:spcBef>
                  <a:spcPts val="600"/>
                </a:spcBef>
                <a:spcAft>
                  <a:spcPts val="0"/>
                </a:spcAft>
              </a:pPr>
              <a:r>
                <a:rPr lang="de-DE" sz="800" b="0" baseline="0">
                  <a:solidFill>
                    <a:srgbClr val="000000"/>
                  </a:solidFill>
                  <a:latin typeface="+mn-lt"/>
                  <a:ea typeface="+mn-ea"/>
                  <a:cs typeface="+mn-cs"/>
                  <a:sym typeface="Arial"/>
                </a:rPr>
                <a:t>Seite über </a:t>
              </a:r>
              <a:r>
                <a:rPr lang="de-DE" sz="800" b="0" baseline="0" err="1">
                  <a:solidFill>
                    <a:srgbClr val="000000"/>
                  </a:solidFill>
                  <a:latin typeface="+mn-lt"/>
                  <a:ea typeface="+mn-ea"/>
                  <a:cs typeface="+mn-cs"/>
                  <a:sym typeface="Arial"/>
                </a:rPr>
                <a:t>Menüband</a:t>
              </a:r>
              <a:r>
                <a:rPr lang="de-DE" sz="800" b="0" baseline="0">
                  <a:solidFill>
                    <a:srgbClr val="000000"/>
                  </a:solidFill>
                  <a:latin typeface="+mn-lt"/>
                  <a:ea typeface="+mn-ea"/>
                  <a:cs typeface="+mn-cs"/>
                  <a:sym typeface="Arial"/>
                </a:rPr>
                <a:t> auf Layout-Voreinstellungen zurücksetzen:</a:t>
              </a:r>
              <a:br>
                <a:rPr lang="de-DE" sz="800" b="0" baseline="0">
                  <a:solidFill>
                    <a:srgbClr val="000000"/>
                  </a:solidFill>
                  <a:latin typeface="+mn-lt"/>
                  <a:ea typeface="+mn-ea"/>
                  <a:cs typeface="+mn-cs"/>
                  <a:sym typeface="Arial"/>
                </a:rPr>
              </a:br>
              <a:r>
                <a:rPr lang="de-DE" sz="800" b="1" baseline="0">
                  <a:solidFill>
                    <a:srgbClr val="000000"/>
                  </a:solidFill>
                  <a:latin typeface="+mn-lt"/>
                  <a:ea typeface="+mn-ea"/>
                  <a:cs typeface="+mn-cs"/>
                  <a:sym typeface="Arial"/>
                </a:rPr>
                <a:t>Start / Folien / Zurücksetzen</a:t>
              </a:r>
              <a:r>
                <a:rPr lang="de-DE" sz="800" b="0" baseline="0">
                  <a:solidFill>
                    <a:srgbClr val="000000"/>
                  </a:solidFill>
                  <a:latin typeface="+mn-lt"/>
                  <a:ea typeface="+mn-ea"/>
                  <a:cs typeface="+mn-cs"/>
                  <a:sym typeface="Arial"/>
                </a:rPr>
                <a:t>
Ändern des Seitenlayouts: </a:t>
              </a:r>
              <a:br>
                <a:rPr lang="de-DE" sz="800" b="0" baseline="0">
                  <a:solidFill>
                    <a:srgbClr val="000000"/>
                  </a:solidFill>
                  <a:latin typeface="+mn-lt"/>
                  <a:ea typeface="+mn-ea"/>
                  <a:cs typeface="+mn-cs"/>
                  <a:sym typeface="Arial"/>
                </a:rPr>
              </a:br>
              <a:r>
                <a:rPr lang="de-DE" sz="800" b="1" baseline="0">
                  <a:solidFill>
                    <a:srgbClr val="000000"/>
                  </a:solidFill>
                  <a:latin typeface="+mn-lt"/>
                  <a:ea typeface="+mn-ea"/>
                  <a:cs typeface="+mn-cs"/>
                  <a:sym typeface="Arial"/>
                </a:rPr>
                <a:t>Start / Folien / Layout</a:t>
              </a:r>
            </a:p>
            <a:p>
              <a:pPr marL="0" marR="0" lvl="0" indent="0" algn="r" defTabSz="914400" rtl="0" eaLnBrk="1" fontAlgn="auto" latinLnBrk="0" hangingPunct="1">
                <a:lnSpc>
                  <a:spcPct val="100000"/>
                </a:lnSpc>
                <a:spcBef>
                  <a:spcPts val="600"/>
                </a:spcBef>
                <a:spcAft>
                  <a:spcPts val="0"/>
                </a:spcAft>
                <a:buClrTx/>
                <a:buSzTx/>
                <a:buFontTx/>
                <a:buNone/>
                <a:tabLst/>
                <a:defRPr/>
              </a:pPr>
              <a:r>
                <a:rPr lang="de-DE" sz="800" b="0" baseline="0">
                  <a:solidFill>
                    <a:srgbClr val="000000"/>
                  </a:solidFill>
                  <a:latin typeface="+mn-lt"/>
                  <a:ea typeface="+mn-ea"/>
                  <a:cs typeface="+mn-cs"/>
                  <a:sym typeface="Arial"/>
                </a:rPr>
                <a:t>Ändern der Textebenen </a:t>
              </a:r>
              <a:br>
                <a:rPr lang="de-DE" sz="800" b="0" baseline="0">
                  <a:solidFill>
                    <a:srgbClr val="000000"/>
                  </a:solidFill>
                  <a:latin typeface="+mn-lt"/>
                  <a:ea typeface="+mn-ea"/>
                  <a:cs typeface="+mn-cs"/>
                  <a:sym typeface="Arial"/>
                </a:rPr>
              </a:br>
              <a:r>
                <a:rPr lang="de-DE" sz="800" b="0" baseline="0">
                  <a:solidFill>
                    <a:srgbClr val="000000"/>
                  </a:solidFill>
                  <a:latin typeface="+mn-lt"/>
                  <a:ea typeface="+mn-ea"/>
                  <a:cs typeface="+mn-cs"/>
                  <a:sym typeface="Arial"/>
                </a:rPr>
                <a:t>(Cursor in den Absatz platzieren):</a:t>
              </a:r>
              <a:br>
                <a:rPr lang="de-DE" sz="800" b="0" baseline="0">
                  <a:solidFill>
                    <a:srgbClr val="000000"/>
                  </a:solidFill>
                  <a:latin typeface="+mn-lt"/>
                  <a:ea typeface="+mn-ea"/>
                  <a:cs typeface="+mn-cs"/>
                  <a:sym typeface="Arial"/>
                </a:rPr>
              </a:br>
              <a:r>
                <a:rPr lang="de-DE" sz="800" b="1" baseline="0">
                  <a:solidFill>
                    <a:srgbClr val="000000"/>
                  </a:solidFill>
                  <a:latin typeface="+mn-lt"/>
                  <a:ea typeface="+mn-ea"/>
                  <a:cs typeface="+mn-cs"/>
                  <a:sym typeface="Arial"/>
                </a:rPr>
                <a:t>Start / Absatz /</a:t>
              </a:r>
              <a:br>
                <a:rPr lang="de-DE" sz="800" b="1" baseline="0">
                  <a:solidFill>
                    <a:srgbClr val="000000"/>
                  </a:solidFill>
                  <a:latin typeface="+mn-lt"/>
                  <a:ea typeface="+mn-ea"/>
                  <a:cs typeface="+mn-cs"/>
                  <a:sym typeface="Arial"/>
                </a:rPr>
              </a:br>
              <a:r>
                <a:rPr lang="de-DE" sz="800" b="1"/>
                <a:t>Einzug vergrößern</a:t>
              </a:r>
              <a:r>
                <a:rPr lang="de-DE" sz="800" b="1" baseline="0">
                  <a:solidFill>
                    <a:srgbClr val="000000"/>
                  </a:solidFill>
                  <a:latin typeface="+mn-lt"/>
                  <a:ea typeface="+mn-ea"/>
                  <a:cs typeface="+mn-cs"/>
                  <a:sym typeface="Arial"/>
                </a:rPr>
                <a:t>/verkleinern</a:t>
              </a:r>
              <a:endParaRPr lang="de-DE" sz="800"/>
            </a:p>
          </p:txBody>
        </p:sp>
        <p:sp>
          <p:nvSpPr>
            <p:cNvPr id="19" name="Listenebenen erhöhen">
              <a:extLst>
                <a:ext uri="{FF2B5EF4-FFF2-40B4-BE49-F238E27FC236}">
                  <a16:creationId xmlns:a16="http://schemas.microsoft.com/office/drawing/2014/main" id="{BE6F0F95-7B40-46F3-9380-20F61B3AA313}"/>
                </a:ext>
              </a:extLst>
            </p:cNvPr>
            <p:cNvSpPr txBox="1"/>
            <p:nvPr userDrawn="1"/>
          </p:nvSpPr>
          <p:spPr bwMode="gray">
            <a:xfrm rot="10800000" flipH="1" flipV="1">
              <a:off x="-1357941" y="3755574"/>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8998" rtl="0">
                <a:defRPr/>
              </a:pPr>
              <a:r>
                <a:rPr lang="de-DE" sz="800"/>
                <a:t>Einzug vergrößern</a:t>
              </a:r>
            </a:p>
          </p:txBody>
        </p:sp>
        <p:pic>
          <p:nvPicPr>
            <p:cNvPr id="20" name="Bild Listenebenen erhöhen">
              <a:extLst>
                <a:ext uri="{FF2B5EF4-FFF2-40B4-BE49-F238E27FC236}">
                  <a16:creationId xmlns:a16="http://schemas.microsoft.com/office/drawing/2014/main" id="{D92D51DC-DC3B-435D-8D82-90ECC6BA9C83}"/>
                </a:ext>
              </a:extLst>
            </p:cNvPr>
            <p:cNvPicPr>
              <a:picLocks noChangeAspect="1" noChangeArrowheads="1"/>
            </p:cNvPicPr>
            <p:nvPr userDrawn="1"/>
          </p:nvPicPr>
          <p:blipFill rotWithShape="1">
            <a:blip r:embed="rId13" cstate="screen">
              <a:extLst>
                <a:ext uri="{28A0092B-C50C-407E-A947-70E740481C1C}">
                  <a14:useLocalDpi xmlns:a14="http://schemas.microsoft.com/office/drawing/2010/main"/>
                </a:ext>
              </a:extLst>
            </a:blip>
            <a:srcRect l="5003" r="4316"/>
            <a:stretch/>
          </p:blipFill>
          <p:spPr bwMode="gray">
            <a:xfrm>
              <a:off x="-650081" y="3773574"/>
              <a:ext cx="448865"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Listenebenen verringern">
              <a:extLst>
                <a:ext uri="{FF2B5EF4-FFF2-40B4-BE49-F238E27FC236}">
                  <a16:creationId xmlns:a16="http://schemas.microsoft.com/office/drawing/2014/main" id="{F917D2E2-97B0-4DDF-8EB5-66322CDDF07F}"/>
                </a:ext>
              </a:extLst>
            </p:cNvPr>
            <p:cNvSpPr txBox="1"/>
            <p:nvPr userDrawn="1"/>
          </p:nvSpPr>
          <p:spPr bwMode="gray">
            <a:xfrm rot="10800000" flipH="1" flipV="1">
              <a:off x="-1357941" y="4079574"/>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8998" rtl="0">
                <a:defRPr/>
              </a:pPr>
              <a:r>
                <a:rPr lang="de-DE" sz="800"/>
                <a:t>Einzug verkleinern</a:t>
              </a:r>
            </a:p>
          </p:txBody>
        </p:sp>
        <p:pic>
          <p:nvPicPr>
            <p:cNvPr id="28" name="Bild Listenebenen verringern">
              <a:extLst>
                <a:ext uri="{FF2B5EF4-FFF2-40B4-BE49-F238E27FC236}">
                  <a16:creationId xmlns:a16="http://schemas.microsoft.com/office/drawing/2014/main" id="{F62F590B-A0C5-4072-B796-8907F608CC56}"/>
                </a:ext>
              </a:extLst>
            </p:cNvPr>
            <p:cNvPicPr>
              <a:picLocks noChangeAspect="1" noChangeArrowheads="1"/>
            </p:cNvPicPr>
            <p:nvPr userDrawn="1"/>
          </p:nvPicPr>
          <p:blipFill rotWithShape="1">
            <a:blip r:embed="rId14" cstate="screen">
              <a:extLst>
                <a:ext uri="{28A0092B-C50C-407E-A947-70E740481C1C}">
                  <a14:useLocalDpi xmlns:a14="http://schemas.microsoft.com/office/drawing/2010/main"/>
                </a:ext>
              </a:extLst>
            </a:blip>
            <a:srcRect l="5003" r="4316"/>
            <a:stretch/>
          </p:blipFill>
          <p:spPr bwMode="gray">
            <a:xfrm>
              <a:off x="-650081" y="4097574"/>
              <a:ext cx="448865"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 name="Picture 3">
            <a:extLst>
              <a:ext uri="{FF2B5EF4-FFF2-40B4-BE49-F238E27FC236}">
                <a16:creationId xmlns:a16="http://schemas.microsoft.com/office/drawing/2014/main" id="{15B35478-7113-4B4F-903A-BB31B57D5F0D}"/>
              </a:ext>
            </a:extLst>
          </p:cNvPr>
          <p:cNvPicPr>
            <a:picLocks noChangeAspect="1"/>
          </p:cNvPicPr>
          <p:nvPr userDrawn="1"/>
        </p:nvPicPr>
        <p:blipFill>
          <a:blip r:embed="rId15"/>
          <a:stretch>
            <a:fillRect/>
          </a:stretch>
        </p:blipFill>
        <p:spPr>
          <a:xfrm>
            <a:off x="358050" y="192308"/>
            <a:ext cx="824484" cy="364236"/>
          </a:xfrm>
          <a:prstGeom prst="rect">
            <a:avLst/>
          </a:prstGeom>
        </p:spPr>
      </p:pic>
      <p:pic>
        <p:nvPicPr>
          <p:cNvPr id="7" name="Picture 6">
            <a:extLst>
              <a:ext uri="{FF2B5EF4-FFF2-40B4-BE49-F238E27FC236}">
                <a16:creationId xmlns:a16="http://schemas.microsoft.com/office/drawing/2014/main" id="{399118BA-65B4-4E12-8989-8AFABA6CAFF4}"/>
              </a:ext>
            </a:extLst>
          </p:cNvPr>
          <p:cNvPicPr>
            <a:picLocks noChangeAspect="1"/>
          </p:cNvPicPr>
          <p:nvPr userDrawn="1"/>
        </p:nvPicPr>
        <p:blipFill>
          <a:blip r:embed="rId16"/>
          <a:stretch>
            <a:fillRect/>
          </a:stretch>
        </p:blipFill>
        <p:spPr>
          <a:xfrm>
            <a:off x="10907698" y="402628"/>
            <a:ext cx="923544" cy="156972"/>
          </a:xfrm>
          <a:prstGeom prst="rect">
            <a:avLst/>
          </a:prstGeom>
        </p:spPr>
      </p:pic>
    </p:spTree>
    <p:extLst>
      <p:ext uri="{BB962C8B-B14F-4D97-AF65-F5344CB8AC3E}">
        <p14:creationId xmlns:p14="http://schemas.microsoft.com/office/powerpoint/2010/main" val="14490912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p:hf sldNum="0" hdr="0" dt="0"/>
  <p:txStyles>
    <p:titleStyle>
      <a:lvl1pPr algn="l" defTabSz="914400" rtl="0" eaLnBrk="1" latinLnBrk="0" hangingPunct="1">
        <a:lnSpc>
          <a:spcPct val="90000"/>
        </a:lnSpc>
        <a:spcBef>
          <a:spcPct val="0"/>
        </a:spcBef>
        <a:buNone/>
        <a:defRPr sz="2400" b="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9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540000" indent="-180000" algn="l" defTabSz="914400" rtl="0" eaLnBrk="1" latinLnBrk="0" hangingPunct="1">
        <a:lnSpc>
          <a:spcPct val="90000"/>
        </a:lnSpc>
        <a:spcBef>
          <a:spcPts val="2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720000" indent="-180000" algn="l" defTabSz="914400" rtl="0" eaLnBrk="1" latinLnBrk="0" hangingPunct="1">
        <a:lnSpc>
          <a:spcPct val="9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hyperlink" Target="mailto:norina.geiser@study.katho-nrw.de" TargetMode="External"/><Relationship Id="rId3" Type="http://schemas.openxmlformats.org/officeDocument/2006/relationships/image" Target="../media/image30.jpeg"/><Relationship Id="rId7" Type="http://schemas.openxmlformats.org/officeDocument/2006/relationships/hyperlink" Target="mailto:c.fess@katho-nrw.de"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hyperlink" Target="mailto:ec.stuckstaette@katho-nrw.de" TargetMode="External"/><Relationship Id="rId5" Type="http://schemas.openxmlformats.org/officeDocument/2006/relationships/hyperlink" Target="mailto:s.schaeper@katho-nrw.de" TargetMode="External"/><Relationship Id="rId10" Type="http://schemas.openxmlformats.org/officeDocument/2006/relationships/image" Target="../media/image33.jpeg"/><Relationship Id="rId4" Type="http://schemas.openxmlformats.org/officeDocument/2006/relationships/image" Target="../media/image31.jpe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11.bin"/></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7.jpeg"/><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image" Target="../media/image16.jpeg"/><Relationship Id="rId5" Type="http://schemas.openxmlformats.org/officeDocument/2006/relationships/image" Target="../media/image1.emf"/><Relationship Id="rId4" Type="http://schemas.openxmlformats.org/officeDocument/2006/relationships/oleObject" Target="../embeddings/oleObject11.bin"/></Relationships>
</file>

<file path=ppt/slides/_rels/slide6.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alamy.de/ziel-mit-durchgehender-linienzeichnung-mit-pfeil-handgezeichneter-linearer-zielkreis-mit-pastellfarbenen-formen-vektordarstellung-auf-weiss-isoliert-image543543241.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Herzlich Willkommen zur Informationsveranstaltung">
            <a:extLst>
              <a:ext uri="{FF2B5EF4-FFF2-40B4-BE49-F238E27FC236}">
                <a16:creationId xmlns:a16="http://schemas.microsoft.com/office/drawing/2014/main" id="{B6EC6A28-0F7B-4E8B-9C56-49DD26D89650}"/>
              </a:ext>
            </a:extLst>
          </p:cNvPr>
          <p:cNvSpPr>
            <a:spLocks noGrp="1"/>
          </p:cNvSpPr>
          <p:nvPr>
            <p:ph type="ctrTitle"/>
          </p:nvPr>
        </p:nvSpPr>
        <p:spPr bwMode="gray">
          <a:xfrm>
            <a:off x="467953" y="2363929"/>
            <a:ext cx="6085420" cy="1354217"/>
          </a:xfrm>
          <a:noFill/>
          <a:effectLst>
            <a:softEdge rad="635000"/>
          </a:effectLst>
        </p:spPr>
        <p:txBody>
          <a:bodyPr/>
          <a:lstStyle/>
          <a:p>
            <a:pPr>
              <a:lnSpc>
                <a:spcPct val="100000"/>
              </a:lnSpc>
            </a:pPr>
            <a:r>
              <a:rPr lang="de-DE">
                <a:solidFill>
                  <a:srgbClr val="8BAF35"/>
                </a:solidFill>
              </a:rPr>
              <a:t>Herzlich Willkommen zur Informationsveranstaltung</a:t>
            </a:r>
            <a:endParaRPr lang="de-DE" sz="2000">
              <a:solidFill>
                <a:srgbClr val="8BAF35"/>
              </a:solidFill>
            </a:endParaRPr>
          </a:p>
        </p:txBody>
      </p:sp>
      <p:sp>
        <p:nvSpPr>
          <p:cNvPr id="6" name="Subtitle 5" descr="zu den Masterstudiengängen&#10;&#10;Soziale Arbeit M.A. - Inklusive Kinder- und Jugendhilfe sozialräumlich gestalten&#10;&#10;Heilpädagogik M.A. – Inklusion und Teilhabe in Sozialräumen gestalten&#10;">
            <a:extLst>
              <a:ext uri="{FF2B5EF4-FFF2-40B4-BE49-F238E27FC236}">
                <a16:creationId xmlns:a16="http://schemas.microsoft.com/office/drawing/2014/main" id="{CE04E831-0C60-4F04-9E99-2CF8E267E7A0}"/>
              </a:ext>
            </a:extLst>
          </p:cNvPr>
          <p:cNvSpPr>
            <a:spLocks noGrp="1"/>
          </p:cNvSpPr>
          <p:nvPr>
            <p:ph type="subTitle" idx="1"/>
          </p:nvPr>
        </p:nvSpPr>
        <p:spPr bwMode="gray">
          <a:xfrm>
            <a:off x="467953" y="3816962"/>
            <a:ext cx="5628048" cy="3102388"/>
          </a:xfrm>
          <a:solidFill>
            <a:schemeClr val="bg1"/>
          </a:solidFill>
          <a:effectLst>
            <a:softEdge rad="317500"/>
          </a:effectLst>
        </p:spPr>
        <p:txBody>
          <a:bodyPr vert="horz" wrap="square" lIns="0" tIns="0" rIns="0" bIns="0" rtlCol="0" anchor="t">
            <a:spAutoFit/>
          </a:bodyPr>
          <a:lstStyle/>
          <a:p>
            <a:pPr algn="ctr"/>
            <a:endParaRPr lang="de-DE" kern="0">
              <a:solidFill>
                <a:schemeClr val="tx1"/>
              </a:solidFill>
              <a:latin typeface="Calibri" panose="020F0502020204030204" pitchFamily="34" charset="0"/>
            </a:endParaRPr>
          </a:p>
          <a:p>
            <a:pPr algn="ctr">
              <a:buClr>
                <a:srgbClr val="8BAF35"/>
              </a:buClr>
            </a:pPr>
            <a:r>
              <a:rPr lang="de-DE" sz="2800"/>
              <a:t>M.A. Soziale Arbeit</a:t>
            </a:r>
            <a:r>
              <a:rPr lang="de-DE"/>
              <a:t> </a:t>
            </a:r>
            <a:endParaRPr lang="de-DE">
              <a:ea typeface="Calibri"/>
              <a:cs typeface="Calibri"/>
            </a:endParaRPr>
          </a:p>
          <a:p>
            <a:pPr algn="ctr">
              <a:buClr>
                <a:srgbClr val="8BAF35"/>
              </a:buClr>
            </a:pPr>
            <a:r>
              <a:rPr lang="de-DE"/>
              <a:t>Schwerpunkt: Inklusive Kinder- und Jugendhilfe sozialräumlich gestalten</a:t>
            </a:r>
            <a:endParaRPr lang="de-DE">
              <a:ea typeface="Calibri"/>
              <a:cs typeface="Calibri"/>
            </a:endParaRPr>
          </a:p>
          <a:p>
            <a:pPr algn="ctr"/>
            <a:endParaRPr lang="de-DE">
              <a:ea typeface="Calibri"/>
              <a:cs typeface="Calibri"/>
            </a:endParaRPr>
          </a:p>
          <a:p>
            <a:pPr algn="ctr">
              <a:buClr>
                <a:srgbClr val="8BAF35"/>
              </a:buClr>
            </a:pPr>
            <a:r>
              <a:rPr lang="de-DE" sz="2800"/>
              <a:t>M.A. Heilpädagogik/Inklusive Pädagogik</a:t>
            </a:r>
            <a:endParaRPr lang="de-DE">
              <a:ea typeface="Calibri"/>
              <a:cs typeface="Calibri"/>
            </a:endParaRPr>
          </a:p>
          <a:p>
            <a:pPr algn="ctr"/>
            <a:r>
              <a:rPr lang="de-DE"/>
              <a:t>Schwerpunkt: Teilhabe und Inklusion in Sozialräumen gestalten</a:t>
            </a:r>
            <a:endParaRPr lang="de-DE">
              <a:ea typeface="Calibri"/>
              <a:cs typeface="Calibri"/>
            </a:endParaRPr>
          </a:p>
          <a:p>
            <a:pPr marL="174625" indent="-174625" algn="ctr">
              <a:buClr>
                <a:srgbClr val="8BAF35"/>
              </a:buClr>
              <a:buFont typeface="Arial" panose="020B0604020202020204" pitchFamily="34" charset="0"/>
              <a:buChar char="•"/>
            </a:pPr>
            <a:endParaRPr lang="de-DE" kern="0">
              <a:solidFill>
                <a:schemeClr val="tx1"/>
              </a:solidFill>
              <a:latin typeface="+mj-lt"/>
            </a:endParaRPr>
          </a:p>
        </p:txBody>
      </p:sp>
      <p:pic>
        <p:nvPicPr>
          <p:cNvPr id="4" name="Grafik 3" descr="Foto einer Studierendengruppe, Fokus auf die lachenden Gesichter, von unten fotografiert">
            <a:extLst>
              <a:ext uri="{FF2B5EF4-FFF2-40B4-BE49-F238E27FC236}">
                <a16:creationId xmlns:a16="http://schemas.microsoft.com/office/drawing/2014/main" id="{417F96F7-DB93-6C92-62C8-CA6989ABF2CA}"/>
              </a:ext>
              <a:ext uri="{C183D7F6-B498-43B3-948B-1728B52AA6E4}">
                <adec:decorative xmlns:adec="http://schemas.microsoft.com/office/drawing/2017/decorative" val="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16420" y="2307185"/>
            <a:ext cx="4813301" cy="3657382"/>
          </a:xfrm>
          <a:prstGeom prst="rect">
            <a:avLst/>
          </a:prstGeom>
          <a:effectLst>
            <a:softEdge rad="12700"/>
          </a:effectLst>
        </p:spPr>
      </p:pic>
      <p:graphicFrame>
        <p:nvGraphicFramePr>
          <p:cNvPr id="16" name="Object 15" hidden="1">
            <a:extLst>
              <a:ext uri="{FF2B5EF4-FFF2-40B4-BE49-F238E27FC236}">
                <a16:creationId xmlns:a16="http://schemas.microsoft.com/office/drawing/2014/main" id="{E399DEE7-00F3-4247-ACA2-9ABBDE105BD4}"/>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795514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3" imgH="416" progId="TCLayout.ActiveDocument.1">
                  <p:embed/>
                </p:oleObj>
              </mc:Choice>
              <mc:Fallback>
                <p:oleObj name="think-cell Slide" r:id="rId5" imgW="413" imgH="416" progId="TCLayout.ActiveDocument.1">
                  <p:embed/>
                  <p:pic>
                    <p:nvPicPr>
                      <p:cNvPr id="16" name="Object 15" hidden="1">
                        <a:extLst>
                          <a:ext uri="{FF2B5EF4-FFF2-40B4-BE49-F238E27FC236}">
                            <a16:creationId xmlns:a16="http://schemas.microsoft.com/office/drawing/2014/main" id="{E399DEE7-00F3-4247-ACA2-9ABBDE105BD4}"/>
                          </a:ext>
                          <a:ext uri="{C183D7F6-B498-43B3-948B-1728B52AA6E4}">
                            <adec:decorative xmlns:adec="http://schemas.microsoft.com/office/drawing/2017/decorative" val="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276654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A45FFB-B0E8-C1D2-D669-72DFA6FB2C3A}"/>
              </a:ext>
            </a:extLst>
          </p:cNvPr>
          <p:cNvSpPr>
            <a:spLocks noGrp="1"/>
          </p:cNvSpPr>
          <p:nvPr>
            <p:ph type="title"/>
          </p:nvPr>
        </p:nvSpPr>
        <p:spPr>
          <a:xfrm>
            <a:off x="354000" y="798546"/>
            <a:ext cx="11484000" cy="387798"/>
          </a:xfrm>
        </p:spPr>
        <p:txBody>
          <a:bodyPr/>
          <a:lstStyle/>
          <a:p>
            <a:r>
              <a:rPr lang="de-DE" sz="2800" b="1"/>
              <a:t>2.2: Beispiele für Perspektiven und Karrieren …</a:t>
            </a:r>
          </a:p>
        </p:txBody>
      </p:sp>
      <p:sp>
        <p:nvSpPr>
          <p:cNvPr id="3" name="Inhaltsplatzhalter 2">
            <a:extLst>
              <a:ext uri="{FF2B5EF4-FFF2-40B4-BE49-F238E27FC236}">
                <a16:creationId xmlns:a16="http://schemas.microsoft.com/office/drawing/2014/main" id="{94D28748-4A21-AE97-5BBE-8526C5BC4161}"/>
              </a:ext>
            </a:extLst>
          </p:cNvPr>
          <p:cNvSpPr>
            <a:spLocks noGrp="1"/>
          </p:cNvSpPr>
          <p:nvPr>
            <p:ph idx="1"/>
          </p:nvPr>
        </p:nvSpPr>
        <p:spPr>
          <a:xfrm>
            <a:off x="179024" y="1437107"/>
            <a:ext cx="12012975" cy="4897732"/>
          </a:xfrm>
        </p:spPr>
        <p:txBody>
          <a:bodyPr vert="horz" wrap="square" lIns="0" tIns="0" rIns="0" bIns="0" rtlCol="0" anchor="t">
            <a:noAutofit/>
          </a:bodyPr>
          <a:lstStyle/>
          <a:p>
            <a:pPr marL="285750" indent="-285750">
              <a:buFontTx/>
              <a:buChar char="-"/>
            </a:pPr>
            <a:r>
              <a:rPr lang="de-DE" sz="2400"/>
              <a:t>Fachberatung und Konzeptentwicklung in der Eingliederungshilfe</a:t>
            </a:r>
            <a:endParaRPr lang="de-DE"/>
          </a:p>
          <a:p>
            <a:pPr marL="285750" indent="-285750">
              <a:buFontTx/>
              <a:buChar char="-"/>
            </a:pPr>
            <a:r>
              <a:rPr lang="de-DE" sz="2400"/>
              <a:t>Sozialplanung in einer Kommune</a:t>
            </a:r>
            <a:endParaRPr lang="de-DE">
              <a:ea typeface="Calibri"/>
              <a:cs typeface="Calibri"/>
            </a:endParaRPr>
          </a:p>
          <a:p>
            <a:pPr marL="285750" indent="-285750">
              <a:buFontTx/>
              <a:buChar char="-"/>
            </a:pPr>
            <a:r>
              <a:rPr lang="de-DE" sz="2400"/>
              <a:t>Qualitätssicherung oder Leitungsfunktionen in einer Komplexeinrichtung</a:t>
            </a:r>
            <a:endParaRPr lang="de-DE" sz="2400">
              <a:ea typeface="Calibri"/>
              <a:cs typeface="Calibri"/>
            </a:endParaRPr>
          </a:p>
          <a:p>
            <a:pPr marL="285750" indent="-285750">
              <a:buFontTx/>
              <a:buChar char="-"/>
            </a:pPr>
            <a:r>
              <a:rPr lang="de-DE" sz="2400"/>
              <a:t>Mittlere Leitungsposition beim überörtlichen Sozialhilfeträger (Abteilung für Teilhabeplanung)</a:t>
            </a:r>
          </a:p>
          <a:p>
            <a:pPr marL="285750" indent="-285750">
              <a:buFontTx/>
              <a:buChar char="-"/>
            </a:pPr>
            <a:r>
              <a:rPr lang="de-DE" sz="2400"/>
              <a:t>Tätigkeit in einer Sozialstiftung – Förderung von zukunftsweisenden Projekten</a:t>
            </a:r>
          </a:p>
          <a:p>
            <a:pPr marL="285750" indent="-285750">
              <a:buFontTx/>
              <a:buChar char="-"/>
            </a:pPr>
            <a:r>
              <a:rPr lang="de-DE" sz="2400"/>
              <a:t>Dissertation am Promotionskolleg NRW oder kooperative Promotion an einer Universität</a:t>
            </a:r>
          </a:p>
          <a:p>
            <a:pPr marL="285750" indent="-285750">
              <a:buFontTx/>
              <a:buChar char="-"/>
            </a:pPr>
            <a:r>
              <a:rPr lang="de-DE" sz="2400"/>
              <a:t>Wissenschaftliche Mitarbeit in einem Forschungsprojekt am Institut für Teilhabeforschung oder außerhalb der Hochschule</a:t>
            </a:r>
            <a:endParaRPr lang="de-DE" sz="2400">
              <a:ea typeface="Calibri"/>
              <a:cs typeface="Calibri"/>
            </a:endParaRPr>
          </a:p>
          <a:p>
            <a:pPr marL="285750" indent="-285750">
              <a:buFontTx/>
              <a:buChar char="-"/>
            </a:pPr>
            <a:r>
              <a:rPr lang="de-DE" sz="2400"/>
              <a:t>Wissenschaftliche Mitarbeit in einem Funktionsbereich der Hochschule (z.B. Praxisreferat)</a:t>
            </a:r>
          </a:p>
          <a:p>
            <a:pPr marL="285750" indent="-285750">
              <a:buFontTx/>
              <a:buChar char="-"/>
            </a:pPr>
            <a:r>
              <a:rPr lang="de-DE" sz="2400"/>
              <a:t>… und nicht zuletzt: Professur an einer Hochschule für angewandte Wissenschaften</a:t>
            </a:r>
          </a:p>
          <a:p>
            <a:pPr marL="285750" indent="-285750">
              <a:buFontTx/>
              <a:buChar char="-"/>
            </a:pPr>
            <a:endParaRPr lang="de-DE" sz="2400"/>
          </a:p>
          <a:p>
            <a:pPr marL="285750" indent="-285750">
              <a:buFontTx/>
              <a:buChar char="-"/>
            </a:pPr>
            <a:endParaRPr lang="de-DE" sz="2400"/>
          </a:p>
          <a:p>
            <a:pPr marL="285750" indent="-285750">
              <a:buFontTx/>
              <a:buChar char="-"/>
            </a:pPr>
            <a:endParaRPr lang="de-DE" sz="2400"/>
          </a:p>
        </p:txBody>
      </p:sp>
      <p:pic>
        <p:nvPicPr>
          <p:cNvPr id="11" name="Grafik 10" descr="Streudiagramm mit einfarbiger Füllung">
            <a:extLst>
              <a:ext uri="{FF2B5EF4-FFF2-40B4-BE49-F238E27FC236}">
                <a16:creationId xmlns:a16="http://schemas.microsoft.com/office/drawing/2014/main" id="{F86C95FA-8EF1-4676-6A5C-FB2FCEA3324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350028" y="792826"/>
            <a:ext cx="1287780" cy="1287780"/>
          </a:xfrm>
          <a:prstGeom prst="rect">
            <a:avLst/>
          </a:prstGeom>
        </p:spPr>
      </p:pic>
      <p:sp>
        <p:nvSpPr>
          <p:cNvPr id="4" name="Fußzeilenplatzhalter 3">
            <a:extLst>
              <a:ext uri="{FF2B5EF4-FFF2-40B4-BE49-F238E27FC236}">
                <a16:creationId xmlns:a16="http://schemas.microsoft.com/office/drawing/2014/main" id="{21964962-9208-C368-A79D-7C1D3BE8EED1}"/>
              </a:ext>
            </a:extLst>
          </p:cNvPr>
          <p:cNvSpPr>
            <a:spLocks noGrp="1"/>
          </p:cNvSpPr>
          <p:nvPr>
            <p:ph type="ftr" sz="quarter" idx="3"/>
          </p:nvPr>
        </p:nvSpPr>
        <p:spPr/>
        <p:txBody>
          <a:bodyPr/>
          <a:lstStyle/>
          <a:p>
            <a:r>
              <a:rPr lang="de-DE"/>
              <a:t>Informationsveranstaltung zu den Masterstudiengängen der katho am Standort Münster </a:t>
            </a:r>
          </a:p>
        </p:txBody>
      </p:sp>
    </p:spTree>
    <p:extLst>
      <p:ext uri="{BB962C8B-B14F-4D97-AF65-F5344CB8AC3E}">
        <p14:creationId xmlns:p14="http://schemas.microsoft.com/office/powerpoint/2010/main" val="3863498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525D353-FA1D-FEAC-4887-355CD45F6E0B}"/>
              </a:ext>
            </a:extLst>
          </p:cNvPr>
          <p:cNvSpPr>
            <a:spLocks noGrp="1"/>
          </p:cNvSpPr>
          <p:nvPr>
            <p:ph type="title"/>
          </p:nvPr>
        </p:nvSpPr>
        <p:spPr>
          <a:xfrm>
            <a:off x="332156" y="697229"/>
            <a:ext cx="11020428" cy="332399"/>
          </a:xfrm>
        </p:spPr>
        <p:txBody>
          <a:bodyPr/>
          <a:lstStyle/>
          <a:p>
            <a:r>
              <a:rPr lang="de-DE" altLang="de-DE" sz="2400" b="1"/>
              <a:t>Struktur der konsekutiven Masterstudiengänge – </a:t>
            </a:r>
            <a:r>
              <a:rPr lang="de-DE" altLang="de-DE" sz="1800" b="1"/>
              <a:t>Beispiel: Heilpädagogik/Inklusive Pädagogik</a:t>
            </a:r>
            <a:endParaRPr lang="en-US" sz="2400" b="1"/>
          </a:p>
        </p:txBody>
      </p:sp>
      <p:graphicFrame>
        <p:nvGraphicFramePr>
          <p:cNvPr id="7" name="Inhaltsplatzhalter 6">
            <a:extLst>
              <a:ext uri="{FF2B5EF4-FFF2-40B4-BE49-F238E27FC236}">
                <a16:creationId xmlns:a16="http://schemas.microsoft.com/office/drawing/2014/main" id="{AB585E86-8F1E-35BE-9E28-CD37C8551DE1}"/>
              </a:ext>
            </a:extLst>
          </p:cNvPr>
          <p:cNvGraphicFramePr>
            <a:graphicFrameLocks noGrp="1"/>
          </p:cNvGraphicFramePr>
          <p:nvPr>
            <p:ph type="chart" sz="quarter" idx="17"/>
            <p:extLst>
              <p:ext uri="{D42A27DB-BD31-4B8C-83A1-F6EECF244321}">
                <p14:modId xmlns:p14="http://schemas.microsoft.com/office/powerpoint/2010/main" val="1212829167"/>
              </p:ext>
            </p:extLst>
          </p:nvPr>
        </p:nvGraphicFramePr>
        <p:xfrm>
          <a:off x="358050" y="1076276"/>
          <a:ext cx="11240973" cy="5506014"/>
        </p:xfrm>
        <a:graphic>
          <a:graphicData uri="http://schemas.openxmlformats.org/drawingml/2006/table">
            <a:tbl>
              <a:tblPr firstRow="1" firstCol="1" lastRow="1" lastCol="1" bandRow="1" bandCol="1">
                <a:tableStyleId>{5C22544A-7EE6-4342-B048-85BDC9FD1C3A}</a:tableStyleId>
              </a:tblPr>
              <a:tblGrid>
                <a:gridCol w="327749">
                  <a:extLst>
                    <a:ext uri="{9D8B030D-6E8A-4147-A177-3AD203B41FA5}">
                      <a16:colId xmlns:a16="http://schemas.microsoft.com/office/drawing/2014/main" val="2171133855"/>
                    </a:ext>
                  </a:extLst>
                </a:gridCol>
                <a:gridCol w="5703570">
                  <a:extLst>
                    <a:ext uri="{9D8B030D-6E8A-4147-A177-3AD203B41FA5}">
                      <a16:colId xmlns:a16="http://schemas.microsoft.com/office/drawing/2014/main" val="2893985807"/>
                    </a:ext>
                  </a:extLst>
                </a:gridCol>
                <a:gridCol w="432000">
                  <a:extLst>
                    <a:ext uri="{9D8B030D-6E8A-4147-A177-3AD203B41FA5}">
                      <a16:colId xmlns:a16="http://schemas.microsoft.com/office/drawing/2014/main" val="212945628"/>
                    </a:ext>
                  </a:extLst>
                </a:gridCol>
                <a:gridCol w="432000">
                  <a:extLst>
                    <a:ext uri="{9D8B030D-6E8A-4147-A177-3AD203B41FA5}">
                      <a16:colId xmlns:a16="http://schemas.microsoft.com/office/drawing/2014/main" val="1133569135"/>
                    </a:ext>
                  </a:extLst>
                </a:gridCol>
                <a:gridCol w="432000">
                  <a:extLst>
                    <a:ext uri="{9D8B030D-6E8A-4147-A177-3AD203B41FA5}">
                      <a16:colId xmlns:a16="http://schemas.microsoft.com/office/drawing/2014/main" val="4045405478"/>
                    </a:ext>
                  </a:extLst>
                </a:gridCol>
                <a:gridCol w="432000">
                  <a:extLst>
                    <a:ext uri="{9D8B030D-6E8A-4147-A177-3AD203B41FA5}">
                      <a16:colId xmlns:a16="http://schemas.microsoft.com/office/drawing/2014/main" val="3826164634"/>
                    </a:ext>
                  </a:extLst>
                </a:gridCol>
                <a:gridCol w="3481654">
                  <a:extLst>
                    <a:ext uri="{9D8B030D-6E8A-4147-A177-3AD203B41FA5}">
                      <a16:colId xmlns:a16="http://schemas.microsoft.com/office/drawing/2014/main" val="2043101840"/>
                    </a:ext>
                  </a:extLst>
                </a:gridCol>
              </a:tblGrid>
              <a:tr h="181024">
                <a:tc gridSpan="2">
                  <a:txBody>
                    <a:bodyPr/>
                    <a:lstStyle/>
                    <a:p>
                      <a:pPr>
                        <a:lnSpc>
                          <a:spcPct val="107000"/>
                        </a:lnSpc>
                        <a:spcBef>
                          <a:spcPts val="600"/>
                        </a:spcBef>
                        <a:spcAft>
                          <a:spcPts val="600"/>
                        </a:spcAft>
                      </a:pPr>
                      <a:r>
                        <a:rPr lang="en-US" sz="1200">
                          <a:effectLst/>
                        </a:rPr>
                        <a:t>Module / Semester</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hMerge="1">
                  <a:txBody>
                    <a:bodyPr/>
                    <a:lstStyle/>
                    <a:p>
                      <a:endParaRPr lang="de-DE"/>
                    </a:p>
                  </a:txBody>
                  <a:tcPr/>
                </a:tc>
                <a:tc>
                  <a:txBody>
                    <a:bodyPr/>
                    <a:lstStyle/>
                    <a:p>
                      <a:pPr algn="ctr">
                        <a:lnSpc>
                          <a:spcPct val="107000"/>
                        </a:lnSpc>
                        <a:spcBef>
                          <a:spcPts val="600"/>
                        </a:spcBef>
                        <a:spcAft>
                          <a:spcPts val="600"/>
                        </a:spcAft>
                      </a:pPr>
                      <a:r>
                        <a:rPr lang="en-US" sz="1200">
                          <a:effectLst/>
                        </a:rPr>
                        <a:t>1.</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2.</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3.</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4.</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07000"/>
                        </a:lnSpc>
                        <a:spcBef>
                          <a:spcPts val="600"/>
                        </a:spcBef>
                        <a:spcAft>
                          <a:spcPts val="600"/>
                        </a:spcAft>
                      </a:pPr>
                      <a:r>
                        <a:rPr lang="en-US" sz="1200" err="1">
                          <a:effectLst/>
                        </a:rPr>
                        <a:t>Prüfungsform</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extLst>
                  <a:ext uri="{0D108BD9-81ED-4DB2-BD59-A6C34878D82A}">
                    <a16:rowId xmlns:a16="http://schemas.microsoft.com/office/drawing/2014/main" val="1842500258"/>
                  </a:ext>
                </a:extLst>
              </a:tr>
              <a:tr h="572067">
                <a:tc>
                  <a:txBody>
                    <a:bodyPr/>
                    <a:lstStyle/>
                    <a:p>
                      <a:pPr marL="0" lvl="0" indent="0">
                        <a:lnSpc>
                          <a:spcPct val="107000"/>
                        </a:lnSpc>
                        <a:spcBef>
                          <a:spcPts val="600"/>
                        </a:spcBef>
                        <a:spcAft>
                          <a:spcPts val="600"/>
                        </a:spcAft>
                        <a:buFontTx/>
                        <a:buNone/>
                      </a:pPr>
                      <a:r>
                        <a:rPr lang="en-US" sz="120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1.</a:t>
                      </a:r>
                      <a:endParaRPr lang="de-DE" sz="12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14000"/>
                        </a:lnSpc>
                        <a:spcBef>
                          <a:spcPts val="0"/>
                        </a:spcBef>
                        <a:spcAft>
                          <a:spcPts val="0"/>
                        </a:spcAft>
                      </a:pPr>
                      <a:r>
                        <a:rPr lang="en-US" sz="1200">
                          <a:effectLst/>
                        </a:rPr>
                        <a:t>Die</a:t>
                      </a:r>
                      <a:r>
                        <a:rPr lang="de-DE" sz="1200">
                          <a:effectLst/>
                        </a:rPr>
                        <a:t> Disziplin</a:t>
                      </a:r>
                      <a:r>
                        <a:rPr lang="en-US" sz="1200">
                          <a:effectLst/>
                        </a:rPr>
                        <a:t> </a:t>
                      </a:r>
                      <a:r>
                        <a:rPr lang="en-US" sz="1200" err="1">
                          <a:effectLst/>
                        </a:rPr>
                        <a:t>Heilpädagogik</a:t>
                      </a:r>
                      <a:r>
                        <a:rPr lang="en-US" sz="1200">
                          <a:effectLst/>
                        </a:rPr>
                        <a:t> –</a:t>
                      </a:r>
                      <a:r>
                        <a:rPr lang="de-DE" sz="1200">
                          <a:effectLst/>
                        </a:rPr>
                        <a:t> theoretische</a:t>
                      </a:r>
                      <a:r>
                        <a:rPr lang="en-US" sz="1200">
                          <a:effectLst/>
                        </a:rPr>
                        <a:t> </a:t>
                      </a:r>
                      <a:r>
                        <a:rPr lang="en-US" sz="1200" err="1">
                          <a:effectLst/>
                        </a:rPr>
                        <a:t>Grundlagen</a:t>
                      </a:r>
                    </a:p>
                    <a:p>
                      <a:pPr marL="171450" indent="-171450">
                        <a:lnSpc>
                          <a:spcPct val="114000"/>
                        </a:lnSpc>
                        <a:spcBef>
                          <a:spcPts val="0"/>
                        </a:spcBef>
                        <a:spcAft>
                          <a:spcPts val="0"/>
                        </a:spcAft>
                        <a:buFont typeface="Wingdings" panose="05000000000000000000" pitchFamily="2" charset="2"/>
                        <a:buChar char="à"/>
                      </a:pPr>
                      <a:r>
                        <a:rPr lang="en-US" sz="1200" b="1" err="1">
                          <a:effectLst/>
                          <a:sym typeface="Wingdings" panose="05000000000000000000" pitchFamily="2" charset="2"/>
                        </a:rPr>
                        <a:t>anthropologjsche</a:t>
                      </a:r>
                      <a:r>
                        <a:rPr lang="en-US" sz="1200" b="1">
                          <a:effectLst/>
                          <a:sym typeface="Wingdings" panose="05000000000000000000" pitchFamily="2" charset="2"/>
                        </a:rPr>
                        <a:t>, </a:t>
                      </a:r>
                      <a:r>
                        <a:rPr lang="en-US" sz="1200" b="1" err="1">
                          <a:effectLst/>
                          <a:sym typeface="Wingdings" panose="05000000000000000000" pitchFamily="2" charset="2"/>
                        </a:rPr>
                        <a:t>ethische</a:t>
                      </a:r>
                      <a:r>
                        <a:rPr lang="en-US" sz="1200" b="1">
                          <a:effectLst/>
                          <a:sym typeface="Wingdings" panose="05000000000000000000" pitchFamily="2" charset="2"/>
                        </a:rPr>
                        <a:t>, </a:t>
                      </a:r>
                      <a:r>
                        <a:rPr lang="en-US" sz="1200" b="1" err="1">
                          <a:effectLst/>
                          <a:sym typeface="Wingdings" panose="05000000000000000000" pitchFamily="2" charset="2"/>
                        </a:rPr>
                        <a:t>politische</a:t>
                      </a:r>
                      <a:r>
                        <a:rPr lang="en-US" sz="1200" b="1">
                          <a:effectLst/>
                          <a:sym typeface="Wingdings" panose="05000000000000000000" pitchFamily="2" charset="2"/>
                        </a:rPr>
                        <a:t>, </a:t>
                      </a:r>
                      <a:r>
                        <a:rPr lang="en-US" sz="1200" b="1" err="1">
                          <a:effectLst/>
                          <a:sym typeface="Wingdings" panose="05000000000000000000" pitchFamily="2" charset="2"/>
                        </a:rPr>
                        <a:t>rechtliche</a:t>
                      </a:r>
                      <a:r>
                        <a:rPr lang="en-US" sz="1200" b="1">
                          <a:effectLst/>
                          <a:sym typeface="Wingdings" panose="05000000000000000000" pitchFamily="2" charset="2"/>
                        </a:rPr>
                        <a:t> </a:t>
                      </a:r>
                      <a:r>
                        <a:rPr lang="en-US" sz="1200" b="1" err="1">
                          <a:effectLst/>
                          <a:sym typeface="Wingdings" panose="05000000000000000000" pitchFamily="2" charset="2"/>
                        </a:rPr>
                        <a:t>Bedingungen</a:t>
                      </a:r>
                      <a:endParaRPr lang="en-US" sz="1200" b="1">
                        <a:effectLst/>
                        <a:sym typeface="Wingdings" panose="05000000000000000000" pitchFamily="2" charset="2"/>
                      </a:endParaRPr>
                    </a:p>
                    <a:p>
                      <a:pPr marL="171450" indent="-171450">
                        <a:lnSpc>
                          <a:spcPct val="114000"/>
                        </a:lnSpc>
                        <a:spcBef>
                          <a:spcPts val="0"/>
                        </a:spcBef>
                        <a:spcAft>
                          <a:spcPts val="0"/>
                        </a:spcAft>
                        <a:buFont typeface="Wingdings" panose="05000000000000000000" pitchFamily="2" charset="2"/>
                        <a:buChar char="à"/>
                      </a:pPr>
                      <a:r>
                        <a:rPr lang="en-US" sz="1200" b="1" err="1">
                          <a:effectLst/>
                          <a:sym typeface="Wingdings" panose="05000000000000000000" pitchFamily="2" charset="2"/>
                        </a:rPr>
                        <a:t>Wissenschafttstheoretische</a:t>
                      </a:r>
                      <a:r>
                        <a:rPr lang="en-US" sz="1200" b="1">
                          <a:effectLst/>
                          <a:sym typeface="Wingdings" panose="05000000000000000000" pitchFamily="2" charset="2"/>
                        </a:rPr>
                        <a:t> </a:t>
                      </a:r>
                      <a:r>
                        <a:rPr lang="en-US" sz="1200" b="1" err="1">
                          <a:effectLst/>
                          <a:sym typeface="Wingdings" panose="05000000000000000000" pitchFamily="2" charset="2"/>
                        </a:rPr>
                        <a:t>Einordnung</a:t>
                      </a:r>
                      <a:endParaRPr lang="en-US" sz="1200" b="1">
                        <a:effectLst/>
                      </a:endParaRPr>
                    </a:p>
                  </a:txBody>
                  <a:tcPr marL="39419" marR="39419" marT="0" marB="0"/>
                </a:tc>
                <a:tc>
                  <a:txBody>
                    <a:bodyPr/>
                    <a:lstStyle/>
                    <a:p>
                      <a:pPr algn="ctr">
                        <a:lnSpc>
                          <a:spcPct val="107000"/>
                        </a:lnSpc>
                        <a:spcBef>
                          <a:spcPts val="600"/>
                        </a:spcBef>
                        <a:spcAft>
                          <a:spcPts val="60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9</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6</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07000"/>
                        </a:lnSpc>
                        <a:spcBef>
                          <a:spcPts val="600"/>
                        </a:spcBef>
                        <a:spcAft>
                          <a:spcPts val="600"/>
                        </a:spcAft>
                      </a:pPr>
                      <a:r>
                        <a:rPr lang="en-US" sz="1200" err="1">
                          <a:effectLst/>
                        </a:rPr>
                        <a:t>Thesenbasierte</a:t>
                      </a:r>
                      <a:r>
                        <a:rPr lang="en-US" sz="1200">
                          <a:effectLst/>
                        </a:rPr>
                        <a:t> </a:t>
                      </a:r>
                      <a:r>
                        <a:rPr lang="en-US" sz="1200" err="1">
                          <a:effectLst/>
                        </a:rPr>
                        <a:t>mündliche</a:t>
                      </a:r>
                      <a:r>
                        <a:rPr lang="en-US" sz="1200">
                          <a:effectLst/>
                        </a:rPr>
                        <a:t> </a:t>
                      </a:r>
                      <a:r>
                        <a:rPr lang="en-US" sz="1200" err="1">
                          <a:effectLst/>
                        </a:rPr>
                        <a:t>Prüfung</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extLst>
                  <a:ext uri="{0D108BD9-81ED-4DB2-BD59-A6C34878D82A}">
                    <a16:rowId xmlns:a16="http://schemas.microsoft.com/office/drawing/2014/main" val="3790243342"/>
                  </a:ext>
                </a:extLst>
              </a:tr>
              <a:tr h="781289">
                <a:tc>
                  <a:txBody>
                    <a:bodyPr/>
                    <a:lstStyle/>
                    <a:p>
                      <a:pPr marL="0" lvl="0" indent="0">
                        <a:lnSpc>
                          <a:spcPct val="107000"/>
                        </a:lnSpc>
                        <a:spcBef>
                          <a:spcPts val="600"/>
                        </a:spcBef>
                        <a:spcAft>
                          <a:spcPts val="600"/>
                        </a:spcAft>
                        <a:buFontTx/>
                        <a:buNone/>
                      </a:pPr>
                      <a:r>
                        <a:rPr lang="en-US" sz="1200">
                          <a:effectLst/>
                        </a:rPr>
                        <a:t>2.</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14000"/>
                        </a:lnSpc>
                        <a:spcBef>
                          <a:spcPts val="0"/>
                        </a:spcBef>
                        <a:spcAft>
                          <a:spcPts val="0"/>
                        </a:spcAft>
                      </a:pPr>
                      <a:r>
                        <a:rPr lang="de-DE" sz="1200">
                          <a:effectLst/>
                        </a:rPr>
                        <a:t>Professionsbezogene Grundlagen: Teilhabe und Inklusion innovativ gestalten</a:t>
                      </a:r>
                    </a:p>
                    <a:p>
                      <a:pPr marL="171450" indent="-171450">
                        <a:lnSpc>
                          <a:spcPct val="114000"/>
                        </a:lnSpc>
                        <a:spcBef>
                          <a:spcPts val="0"/>
                        </a:spcBef>
                        <a:spcAft>
                          <a:spcPts val="0"/>
                        </a:spcAft>
                        <a:buFont typeface="Wingdings" panose="05000000000000000000" pitchFamily="2" charset="2"/>
                        <a:buChar char="à"/>
                      </a:pPr>
                      <a:r>
                        <a:rPr lang="de-DE" sz="1200" b="1">
                          <a:effectLst/>
                          <a:sym typeface="Wingdings" panose="05000000000000000000" pitchFamily="2" charset="2"/>
                        </a:rPr>
                        <a:t>Relevanz heilpädagogischer/ inklusionspädagogischer Theorieentwicklung für aktuelle Praxisprobleme</a:t>
                      </a:r>
                    </a:p>
                    <a:p>
                      <a:pPr marL="171450" indent="-171450">
                        <a:lnSpc>
                          <a:spcPct val="114000"/>
                        </a:lnSpc>
                        <a:spcBef>
                          <a:spcPts val="0"/>
                        </a:spcBef>
                        <a:spcAft>
                          <a:spcPts val="0"/>
                        </a:spcAft>
                        <a:buFont typeface="Wingdings" panose="05000000000000000000" pitchFamily="2" charset="2"/>
                        <a:buChar char="à"/>
                      </a:pPr>
                      <a:r>
                        <a:rPr lang="de-DE" sz="1200" b="1">
                          <a:effectLst/>
                          <a:sym typeface="Wingdings" panose="05000000000000000000" pitchFamily="2" charset="2"/>
                        </a:rPr>
                        <a:t>Theoriebasierte Konzepte der Transformation auf </a:t>
                      </a:r>
                      <a:r>
                        <a:rPr lang="de-DE" sz="1200" b="1" err="1">
                          <a:effectLst/>
                          <a:sym typeface="Wingdings" panose="05000000000000000000" pitchFamily="2" charset="2"/>
                        </a:rPr>
                        <a:t>Adressat:innen</a:t>
                      </a:r>
                      <a:r>
                        <a:rPr lang="de-DE" sz="1200" b="1">
                          <a:effectLst/>
                          <a:sym typeface="Wingdings" panose="05000000000000000000" pitchFamily="2" charset="2"/>
                        </a:rPr>
                        <a:t>/ Organisations-/Sozialraum- und Netzwerkebene</a:t>
                      </a:r>
                      <a:endParaRPr lang="de-DE" sz="1200" b="1">
                        <a:effectLst/>
                      </a:endParaRPr>
                    </a:p>
                  </a:txBody>
                  <a:tcPr marL="39419" marR="39419" marT="0" marB="0"/>
                </a:tc>
                <a:tc>
                  <a:txBody>
                    <a:bodyPr/>
                    <a:lstStyle/>
                    <a:p>
                      <a:pPr algn="ctr">
                        <a:lnSpc>
                          <a:spcPct val="107000"/>
                        </a:lnSpc>
                        <a:spcBef>
                          <a:spcPts val="600"/>
                        </a:spcBef>
                        <a:spcAft>
                          <a:spcPts val="600"/>
                        </a:spcAft>
                      </a:pPr>
                      <a:r>
                        <a:rPr lang="en-US" sz="1200">
                          <a:effectLst/>
                        </a:rPr>
                        <a:t>15</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 </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07000"/>
                        </a:lnSpc>
                        <a:spcBef>
                          <a:spcPts val="600"/>
                        </a:spcBef>
                        <a:spcAft>
                          <a:spcPts val="600"/>
                        </a:spcAft>
                      </a:pPr>
                      <a:r>
                        <a:rPr lang="de-DE" sz="1200">
                          <a:effectLst/>
                        </a:rPr>
                        <a:t>Gruppenpräsentation und -hausarbeit auf Grundlage eines beispielhaften Szenarios: ein Komplexträger im Umbruch </a:t>
                      </a:r>
                      <a:r>
                        <a:rPr lang="de-DE" sz="1200">
                          <a:effectLst/>
                          <a:sym typeface="Wingdings" panose="05000000000000000000" pitchFamily="2" charset="2"/>
                        </a:rPr>
                        <a:t> Studierende erarbeiten ein Konzept für die inklusions- und teilhabeorientierte Weiterentwicklung der Organisation</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extLst>
                  <a:ext uri="{0D108BD9-81ED-4DB2-BD59-A6C34878D82A}">
                    <a16:rowId xmlns:a16="http://schemas.microsoft.com/office/drawing/2014/main" val="3356553431"/>
                  </a:ext>
                </a:extLst>
              </a:tr>
              <a:tr h="572067">
                <a:tc>
                  <a:txBody>
                    <a:bodyPr/>
                    <a:lstStyle/>
                    <a:p>
                      <a:pPr marL="0" lvl="0" indent="0">
                        <a:lnSpc>
                          <a:spcPct val="107000"/>
                        </a:lnSpc>
                        <a:spcBef>
                          <a:spcPts val="600"/>
                        </a:spcBef>
                        <a:spcAft>
                          <a:spcPts val="600"/>
                        </a:spcAft>
                        <a:buFontTx/>
                        <a:buNone/>
                      </a:pPr>
                      <a:r>
                        <a:rPr lang="de-DE" sz="1200">
                          <a:effectLst/>
                        </a:rPr>
                        <a:t>3.</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14000"/>
                        </a:lnSpc>
                        <a:spcBef>
                          <a:spcPts val="0"/>
                        </a:spcBef>
                        <a:spcAft>
                          <a:spcPts val="0"/>
                        </a:spcAft>
                      </a:pPr>
                      <a:r>
                        <a:rPr lang="de-DE" sz="1200">
                          <a:effectLst/>
                        </a:rPr>
                        <a:t>Forschungsmethodik</a:t>
                      </a:r>
                    </a:p>
                    <a:p>
                      <a:pPr>
                        <a:lnSpc>
                          <a:spcPct val="114000"/>
                        </a:lnSpc>
                        <a:spcBef>
                          <a:spcPts val="0"/>
                        </a:spcBef>
                        <a:spcAft>
                          <a:spcPts val="0"/>
                        </a:spcAft>
                      </a:pPr>
                      <a:r>
                        <a:rPr lang="de-DE" sz="1200">
                          <a:effectLst/>
                          <a:sym typeface="Wingdings" panose="05000000000000000000" pitchFamily="2" charset="2"/>
                        </a:rPr>
                        <a:t> </a:t>
                      </a:r>
                      <a:r>
                        <a:rPr lang="de-DE" sz="1200" b="1">
                          <a:effectLst/>
                          <a:sym typeface="Wingdings" panose="05000000000000000000" pitchFamily="2" charset="2"/>
                        </a:rPr>
                        <a:t>Grundlagen/ Vertiefung für die Lehrforschungsprojekte</a:t>
                      </a:r>
                      <a:endParaRPr lang="de-DE" sz="1200" b="1">
                        <a:effectLst/>
                      </a:endParaRPr>
                    </a:p>
                  </a:txBody>
                  <a:tcPr marL="39419" marR="39419" marT="0" marB="0"/>
                </a:tc>
                <a:tc>
                  <a:txBody>
                    <a:bodyPr/>
                    <a:lstStyle/>
                    <a:p>
                      <a:pPr algn="ctr">
                        <a:lnSpc>
                          <a:spcPct val="107000"/>
                        </a:lnSpc>
                        <a:spcBef>
                          <a:spcPts val="600"/>
                        </a:spcBef>
                        <a:spcAft>
                          <a:spcPts val="600"/>
                        </a:spcAft>
                      </a:pPr>
                      <a:r>
                        <a:rPr lang="en-US" sz="1200">
                          <a:effectLst/>
                        </a:rPr>
                        <a:t>6</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6</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 </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07000"/>
                        </a:lnSpc>
                        <a:spcBef>
                          <a:spcPts val="600"/>
                        </a:spcBef>
                        <a:spcAft>
                          <a:spcPts val="600"/>
                        </a:spcAft>
                      </a:pPr>
                      <a:r>
                        <a:rPr lang="de-DE" sz="1200">
                          <a:effectLst/>
                        </a:rPr>
                        <a:t>Hausarbeit als Forschungsantrag, 2 qualifizierte </a:t>
                      </a:r>
                      <a:r>
                        <a:rPr lang="de-DE" sz="1200" err="1">
                          <a:effectLst/>
                        </a:rPr>
                        <a:t>Studiengleistungen</a:t>
                      </a:r>
                      <a:endParaRPr lang="de-DE" sz="120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extLst>
                  <a:ext uri="{0D108BD9-81ED-4DB2-BD59-A6C34878D82A}">
                    <a16:rowId xmlns:a16="http://schemas.microsoft.com/office/drawing/2014/main" val="1710993461"/>
                  </a:ext>
                </a:extLst>
              </a:tr>
              <a:tr h="587997">
                <a:tc>
                  <a:txBody>
                    <a:bodyPr/>
                    <a:lstStyle/>
                    <a:p>
                      <a:pPr marL="0" lvl="0" indent="0">
                        <a:lnSpc>
                          <a:spcPct val="107000"/>
                        </a:lnSpc>
                        <a:spcBef>
                          <a:spcPts val="600"/>
                        </a:spcBef>
                        <a:spcAft>
                          <a:spcPts val="600"/>
                        </a:spcAft>
                        <a:buFontTx/>
                        <a:buNone/>
                      </a:pPr>
                      <a:r>
                        <a:rPr lang="de-DE" sz="1200">
                          <a:effectLst/>
                        </a:rPr>
                        <a:t>4.</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14000"/>
                        </a:lnSpc>
                        <a:spcBef>
                          <a:spcPts val="0"/>
                        </a:spcBef>
                        <a:spcAft>
                          <a:spcPts val="0"/>
                        </a:spcAft>
                      </a:pPr>
                      <a:r>
                        <a:rPr lang="de-DE" sz="1200">
                          <a:effectLst/>
                        </a:rPr>
                        <a:t>Teilhabe und Inklusion in verschiedenen Lebensbereichen</a:t>
                      </a:r>
                    </a:p>
                    <a:p>
                      <a:pPr>
                        <a:lnSpc>
                          <a:spcPct val="114000"/>
                        </a:lnSpc>
                        <a:spcBef>
                          <a:spcPts val="0"/>
                        </a:spcBef>
                        <a:spcAft>
                          <a:spcPts val="0"/>
                        </a:spcAft>
                      </a:pPr>
                      <a:r>
                        <a:rPr lang="de-DE" sz="1200" b="1">
                          <a:effectLst/>
                          <a:sym typeface="Wingdings" panose="05000000000000000000" pitchFamily="2" charset="2"/>
                        </a:rPr>
                        <a:t> Konkretisierung entlang von Lebensbereichen und Teilhabedomänen (Gesundheit, Teilhabe am Arbeitsleben, sozialraumorientierte Wohnangebote, Familien mit Behinderungserfahrung, …</a:t>
                      </a:r>
                      <a:endParaRPr lang="de-DE" sz="1200" b="1">
                        <a:effectLst/>
                      </a:endParaRPr>
                    </a:p>
                  </a:txBody>
                  <a:tcPr marL="39419" marR="39419" marT="0" marB="0"/>
                </a:tc>
                <a:tc>
                  <a:txBody>
                    <a:bodyPr/>
                    <a:lstStyle/>
                    <a:p>
                      <a:pPr algn="ctr">
                        <a:lnSpc>
                          <a:spcPct val="107000"/>
                        </a:lnSpc>
                        <a:spcBef>
                          <a:spcPts val="600"/>
                        </a:spcBef>
                        <a:spcAft>
                          <a:spcPts val="600"/>
                        </a:spcAft>
                      </a:pPr>
                      <a:r>
                        <a:rPr lang="en-US" sz="1200">
                          <a:effectLst/>
                        </a:rPr>
                        <a:t>9</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6</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 </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07000"/>
                        </a:lnSpc>
                        <a:spcBef>
                          <a:spcPts val="600"/>
                        </a:spcBef>
                        <a:spcAft>
                          <a:spcPts val="600"/>
                        </a:spcAft>
                      </a:pPr>
                      <a:r>
                        <a:rPr lang="de-DE" sz="1200">
                          <a:effectLst/>
                        </a:rPr>
                        <a:t>Hausarbeit und Präsentation oder nur Hausarbeit plus drei qualifizierte Studienleistungen</a:t>
                      </a:r>
                    </a:p>
                  </a:txBody>
                  <a:tcPr marL="39419" marR="39419" marT="0" marB="0"/>
                </a:tc>
                <a:extLst>
                  <a:ext uri="{0D108BD9-81ED-4DB2-BD59-A6C34878D82A}">
                    <a16:rowId xmlns:a16="http://schemas.microsoft.com/office/drawing/2014/main" val="3737459176"/>
                  </a:ext>
                </a:extLst>
              </a:tr>
              <a:tr h="572067">
                <a:tc>
                  <a:txBody>
                    <a:bodyPr/>
                    <a:lstStyle/>
                    <a:p>
                      <a:pPr marL="0" lvl="0" indent="0">
                        <a:lnSpc>
                          <a:spcPct val="107000"/>
                        </a:lnSpc>
                        <a:spcBef>
                          <a:spcPts val="600"/>
                        </a:spcBef>
                        <a:spcAft>
                          <a:spcPts val="600"/>
                        </a:spcAft>
                        <a:buFontTx/>
                        <a:buNone/>
                      </a:pPr>
                      <a:r>
                        <a:rPr lang="de-DE" sz="1200">
                          <a:effectLst/>
                        </a:rPr>
                        <a:t>5.</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14000"/>
                        </a:lnSpc>
                        <a:spcBef>
                          <a:spcPts val="0"/>
                        </a:spcBef>
                        <a:spcAft>
                          <a:spcPts val="0"/>
                        </a:spcAft>
                      </a:pPr>
                      <a:r>
                        <a:rPr lang="de-DE" sz="1200">
                          <a:effectLst/>
                        </a:rPr>
                        <a:t>Handlungsfeld - methodische Ebene</a:t>
                      </a:r>
                    </a:p>
                    <a:p>
                      <a:pPr>
                        <a:lnSpc>
                          <a:spcPct val="114000"/>
                        </a:lnSpc>
                        <a:spcBef>
                          <a:spcPts val="0"/>
                        </a:spcBef>
                        <a:spcAft>
                          <a:spcPts val="0"/>
                        </a:spcAft>
                      </a:pPr>
                      <a:r>
                        <a:rPr lang="de-DE" sz="1200">
                          <a:effectLst/>
                          <a:sym typeface="Wingdings" panose="05000000000000000000" pitchFamily="2" charset="2"/>
                        </a:rPr>
                        <a:t></a:t>
                      </a:r>
                      <a:r>
                        <a:rPr lang="de-DE" sz="1200" b="1">
                          <a:effectLst/>
                          <a:sym typeface="Wingdings" panose="05000000000000000000" pitchFamily="2" charset="2"/>
                        </a:rPr>
                        <a:t> Methoden und Konzepte für die Weiterentwicklung und Gestaltung inklusions- und teilhabeförderlicher </a:t>
                      </a:r>
                      <a:r>
                        <a:rPr lang="de-DE" sz="1200" b="1" err="1">
                          <a:effectLst/>
                          <a:sym typeface="Wingdings" panose="05000000000000000000" pitchFamily="2" charset="2"/>
                        </a:rPr>
                        <a:t>Lebensbedingunge</a:t>
                      </a:r>
                      <a:r>
                        <a:rPr lang="de-DE" sz="1200" b="1">
                          <a:effectLst/>
                          <a:sym typeface="Wingdings" panose="05000000000000000000" pitchFamily="2" charset="2"/>
                        </a:rPr>
                        <a:t>, Organisationsformen und Gemeinwesen (z.B. Sozialplanung, Leitung, Konzeptentwicklung, …)</a:t>
                      </a:r>
                      <a:endParaRPr lang="de-DE" sz="1200" b="1">
                        <a:effectLst/>
                      </a:endParaRPr>
                    </a:p>
                  </a:txBody>
                  <a:tcPr marL="39419" marR="39419" marT="0" marB="0"/>
                </a:tc>
                <a:tc>
                  <a:txBody>
                    <a:bodyPr/>
                    <a:lstStyle/>
                    <a:p>
                      <a:pPr algn="ctr">
                        <a:lnSpc>
                          <a:spcPct val="107000"/>
                        </a:lnSpc>
                        <a:spcBef>
                          <a:spcPts val="600"/>
                        </a:spcBef>
                        <a:spcAft>
                          <a:spcPts val="60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6</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9</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07000"/>
                        </a:lnSpc>
                        <a:spcBef>
                          <a:spcPts val="600"/>
                        </a:spcBef>
                        <a:spcAft>
                          <a:spcPts val="600"/>
                        </a:spcAft>
                      </a:pPr>
                      <a:r>
                        <a:rPr lang="de-DE" sz="1200">
                          <a:effectLst/>
                        </a:rPr>
                        <a:t>Hausarbeit und Präsentation oder nur Hausarbeit plus drei qualifizierte Studienleistungen</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extLst>
                  <a:ext uri="{0D108BD9-81ED-4DB2-BD59-A6C34878D82A}">
                    <a16:rowId xmlns:a16="http://schemas.microsoft.com/office/drawing/2014/main" val="401690172"/>
                  </a:ext>
                </a:extLst>
              </a:tr>
              <a:tr h="572067">
                <a:tc>
                  <a:txBody>
                    <a:bodyPr/>
                    <a:lstStyle/>
                    <a:p>
                      <a:pPr marL="0" lvl="0" indent="0">
                        <a:lnSpc>
                          <a:spcPct val="107000"/>
                        </a:lnSpc>
                        <a:spcBef>
                          <a:spcPts val="600"/>
                        </a:spcBef>
                        <a:spcAft>
                          <a:spcPts val="600"/>
                        </a:spcAft>
                        <a:buFontTx/>
                        <a:buNone/>
                      </a:pPr>
                      <a:r>
                        <a:rPr lang="de-DE" sz="1200">
                          <a:effectLst/>
                        </a:rPr>
                        <a:t>6.</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14000"/>
                        </a:lnSpc>
                        <a:spcBef>
                          <a:spcPts val="0"/>
                        </a:spcBef>
                        <a:spcAft>
                          <a:spcPts val="0"/>
                        </a:spcAft>
                      </a:pPr>
                      <a:r>
                        <a:rPr lang="de-DE" sz="1200">
                          <a:effectLst/>
                        </a:rPr>
                        <a:t>Wahlpflicht</a:t>
                      </a:r>
                    </a:p>
                    <a:p>
                      <a:pPr marL="171450" indent="-171450">
                        <a:lnSpc>
                          <a:spcPct val="114000"/>
                        </a:lnSpc>
                        <a:spcBef>
                          <a:spcPts val="0"/>
                        </a:spcBef>
                        <a:spcAft>
                          <a:spcPts val="0"/>
                        </a:spcAft>
                        <a:buFont typeface="Wingdings" panose="05000000000000000000" pitchFamily="2" charset="2"/>
                        <a:buChar char="à"/>
                      </a:pPr>
                      <a:r>
                        <a:rPr lang="de-DE" sz="1200" b="1">
                          <a:effectLst/>
                          <a:sym typeface="Wingdings" panose="05000000000000000000" pitchFamily="2" charset="2"/>
                        </a:rPr>
                        <a:t>Darstellung und Dissemination von Forschungsergebnissen</a:t>
                      </a:r>
                    </a:p>
                    <a:p>
                      <a:pPr marL="171450" indent="-171450">
                        <a:lnSpc>
                          <a:spcPct val="114000"/>
                        </a:lnSpc>
                        <a:spcBef>
                          <a:spcPts val="0"/>
                        </a:spcBef>
                        <a:spcAft>
                          <a:spcPts val="0"/>
                        </a:spcAft>
                        <a:buFont typeface="Wingdings" panose="05000000000000000000" pitchFamily="2" charset="2"/>
                        <a:buChar char="à"/>
                      </a:pPr>
                      <a:r>
                        <a:rPr lang="de-DE" sz="1200" b="1">
                          <a:effectLst/>
                          <a:sym typeface="Wingdings" panose="05000000000000000000" pitchFamily="2" charset="2"/>
                        </a:rPr>
                        <a:t>Heilpädagogisches Handeln als Motor für Innovation und Transformation</a:t>
                      </a:r>
                      <a:endParaRPr lang="de-DE" sz="1200" b="1">
                        <a:effectLst/>
                      </a:endParaRPr>
                    </a:p>
                  </a:txBody>
                  <a:tcPr marL="39419" marR="39419" marT="0" marB="0"/>
                </a:tc>
                <a:tc>
                  <a:txBody>
                    <a:bodyPr/>
                    <a:lstStyle/>
                    <a:p>
                      <a:pPr algn="ctr">
                        <a:lnSpc>
                          <a:spcPct val="107000"/>
                        </a:lnSpc>
                        <a:spcBef>
                          <a:spcPts val="600"/>
                        </a:spcBef>
                        <a:spcAft>
                          <a:spcPts val="60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6</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3</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07000"/>
                        </a:lnSpc>
                        <a:spcBef>
                          <a:spcPts val="600"/>
                        </a:spcBef>
                        <a:spcAft>
                          <a:spcPts val="600"/>
                        </a:spcAft>
                      </a:pPr>
                      <a:r>
                        <a:rPr lang="de-DE" sz="1200">
                          <a:effectLst/>
                        </a:rPr>
                        <a:t>Präsentation der Ergebnisse der Lehrforschungsprojekte</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extLst>
                  <a:ext uri="{0D108BD9-81ED-4DB2-BD59-A6C34878D82A}">
                    <a16:rowId xmlns:a16="http://schemas.microsoft.com/office/drawing/2014/main" val="4151773669"/>
                  </a:ext>
                </a:extLst>
              </a:tr>
              <a:tr h="424961">
                <a:tc>
                  <a:txBody>
                    <a:bodyPr/>
                    <a:lstStyle/>
                    <a:p>
                      <a:pPr marL="0" lvl="0" indent="0">
                        <a:lnSpc>
                          <a:spcPct val="107000"/>
                        </a:lnSpc>
                        <a:spcBef>
                          <a:spcPts val="600"/>
                        </a:spcBef>
                        <a:spcAft>
                          <a:spcPts val="600"/>
                        </a:spcAft>
                        <a:buFontTx/>
                        <a:buNone/>
                      </a:pPr>
                      <a:r>
                        <a:rPr lang="de-DE" sz="1200">
                          <a:effectLst/>
                        </a:rPr>
                        <a:t>7.</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14000"/>
                        </a:lnSpc>
                        <a:spcBef>
                          <a:spcPts val="0"/>
                        </a:spcBef>
                        <a:spcAft>
                          <a:spcPts val="0"/>
                        </a:spcAft>
                      </a:pPr>
                      <a:r>
                        <a:rPr lang="de-DE" sz="1200">
                          <a:effectLst/>
                        </a:rPr>
                        <a:t>Forschungs- und Entwicklungsprojekte</a:t>
                      </a:r>
                    </a:p>
                    <a:p>
                      <a:pPr>
                        <a:lnSpc>
                          <a:spcPct val="114000"/>
                        </a:lnSpc>
                        <a:spcBef>
                          <a:spcPts val="0"/>
                        </a:spcBef>
                        <a:spcAft>
                          <a:spcPts val="0"/>
                        </a:spcAft>
                      </a:pPr>
                      <a:r>
                        <a:rPr lang="de-DE" sz="1200">
                          <a:effectLst/>
                          <a:sym typeface="Wingdings" panose="05000000000000000000" pitchFamily="2" charset="2"/>
                        </a:rPr>
                        <a:t> </a:t>
                      </a:r>
                      <a:r>
                        <a:rPr lang="de-DE" sz="1200" b="1">
                          <a:effectLst/>
                          <a:sym typeface="Wingdings" panose="05000000000000000000" pitchFamily="2" charset="2"/>
                        </a:rPr>
                        <a:t>Eigenes Lehrforschungsprojekt – Auswahl aus Projekten von Praxispartnern</a:t>
                      </a:r>
                      <a:endParaRPr lang="de-DE" sz="1200" b="1">
                        <a:effectLst/>
                      </a:endParaRPr>
                    </a:p>
                  </a:txBody>
                  <a:tcPr marL="39419" marR="39419" marT="0" marB="0"/>
                </a:tc>
                <a:tc>
                  <a:txBody>
                    <a:bodyPr/>
                    <a:lstStyle/>
                    <a:p>
                      <a:pPr algn="ctr">
                        <a:lnSpc>
                          <a:spcPct val="107000"/>
                        </a:lnSpc>
                        <a:spcBef>
                          <a:spcPts val="600"/>
                        </a:spcBef>
                        <a:spcAft>
                          <a:spcPts val="600"/>
                        </a:spcAft>
                      </a:pP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9</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9</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 </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07000"/>
                        </a:lnSpc>
                        <a:spcBef>
                          <a:spcPts val="600"/>
                        </a:spcBef>
                        <a:spcAft>
                          <a:spcPts val="600"/>
                        </a:spcAft>
                      </a:pPr>
                      <a:r>
                        <a:rPr lang="en-US" sz="1200" err="1">
                          <a:effectLst/>
                        </a:rPr>
                        <a:t>Schriftlicher</a:t>
                      </a:r>
                      <a:r>
                        <a:rPr lang="en-US" sz="1200">
                          <a:effectLst/>
                        </a:rPr>
                        <a:t> </a:t>
                      </a:r>
                      <a:r>
                        <a:rPr lang="en-US" sz="1200" err="1">
                          <a:effectLst/>
                        </a:rPr>
                        <a:t>Forschungsbericht</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extLst>
                  <a:ext uri="{0D108BD9-81ED-4DB2-BD59-A6C34878D82A}">
                    <a16:rowId xmlns:a16="http://schemas.microsoft.com/office/drawing/2014/main" val="288327433"/>
                  </a:ext>
                </a:extLst>
              </a:tr>
              <a:tr h="214685">
                <a:tc>
                  <a:txBody>
                    <a:bodyPr/>
                    <a:lstStyle/>
                    <a:p>
                      <a:pPr marL="0" lvl="0" indent="0">
                        <a:lnSpc>
                          <a:spcPct val="107000"/>
                        </a:lnSpc>
                        <a:spcBef>
                          <a:spcPts val="600"/>
                        </a:spcBef>
                        <a:spcAft>
                          <a:spcPts val="600"/>
                        </a:spcAft>
                        <a:buFontTx/>
                        <a:buNone/>
                      </a:pPr>
                      <a:r>
                        <a:rPr lang="en-US" sz="1200">
                          <a:effectLst/>
                        </a:rPr>
                        <a:t>8.</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14000"/>
                        </a:lnSpc>
                        <a:spcBef>
                          <a:spcPts val="0"/>
                        </a:spcBef>
                        <a:spcAft>
                          <a:spcPts val="0"/>
                        </a:spcAft>
                      </a:pPr>
                      <a:r>
                        <a:rPr lang="en-US" sz="1200" err="1">
                          <a:effectLst/>
                        </a:rPr>
                        <a:t>Masterthesis</a:t>
                      </a:r>
                      <a:endParaRPr lang="de-DE" sz="1200">
                        <a:effectLst/>
                      </a:endParaRPr>
                    </a:p>
                  </a:txBody>
                  <a:tcPr marL="39419" marR="39419" marT="0" marB="0"/>
                </a:tc>
                <a:tc>
                  <a:txBody>
                    <a:bodyPr/>
                    <a:lstStyle/>
                    <a:p>
                      <a:pPr algn="ctr">
                        <a:lnSpc>
                          <a:spcPct val="107000"/>
                        </a:lnSpc>
                        <a:spcBef>
                          <a:spcPts val="600"/>
                        </a:spcBef>
                        <a:spcAft>
                          <a:spcPts val="600"/>
                        </a:spcAft>
                      </a:pP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de-DE" sz="1200">
                          <a:effectLst/>
                        </a:rPr>
                        <a:t> </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3</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gn="ctr">
                        <a:lnSpc>
                          <a:spcPct val="107000"/>
                        </a:lnSpc>
                        <a:spcBef>
                          <a:spcPts val="600"/>
                        </a:spcBef>
                        <a:spcAft>
                          <a:spcPts val="600"/>
                        </a:spcAft>
                      </a:pPr>
                      <a:r>
                        <a:rPr lang="en-US" sz="1200">
                          <a:effectLst/>
                        </a:rPr>
                        <a:t>18</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07000"/>
                        </a:lnSpc>
                        <a:spcBef>
                          <a:spcPts val="600"/>
                        </a:spcBef>
                        <a:spcAft>
                          <a:spcPts val="600"/>
                        </a:spcAft>
                      </a:pPr>
                      <a:r>
                        <a:rPr lang="en-US" sz="1200" err="1">
                          <a:effectLst/>
                        </a:rPr>
                        <a:t>Wissenschaftliche</a:t>
                      </a:r>
                      <a:r>
                        <a:rPr lang="en-US" sz="1200">
                          <a:effectLst/>
                        </a:rPr>
                        <a:t> </a:t>
                      </a:r>
                      <a:r>
                        <a:rPr lang="en-US" sz="1200" err="1">
                          <a:effectLst/>
                        </a:rPr>
                        <a:t>Abschlussarbeit</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extLst>
                  <a:ext uri="{0D108BD9-81ED-4DB2-BD59-A6C34878D82A}">
                    <a16:rowId xmlns:a16="http://schemas.microsoft.com/office/drawing/2014/main" val="1433765317"/>
                  </a:ext>
                </a:extLst>
              </a:tr>
              <a:tr h="205344">
                <a:tc gridSpan="2">
                  <a:txBody>
                    <a:bodyPr/>
                    <a:lstStyle/>
                    <a:p>
                      <a:pPr>
                        <a:lnSpc>
                          <a:spcPct val="107000"/>
                        </a:lnSpc>
                        <a:spcBef>
                          <a:spcPts val="600"/>
                        </a:spcBef>
                        <a:spcAft>
                          <a:spcPts val="600"/>
                        </a:spcAft>
                      </a:pPr>
                      <a:r>
                        <a:rPr lang="en-US" sz="1200">
                          <a:effectLst/>
                        </a:rPr>
                        <a:t>Credits (Cps)</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hMerge="1">
                  <a:txBody>
                    <a:bodyPr/>
                    <a:lstStyle/>
                    <a:p>
                      <a:endParaRPr lang="de-DE"/>
                    </a:p>
                  </a:txBody>
                  <a:tcPr/>
                </a:tc>
                <a:tc>
                  <a:txBody>
                    <a:bodyPr/>
                    <a:lstStyle/>
                    <a:p>
                      <a:pPr>
                        <a:lnSpc>
                          <a:spcPct val="107000"/>
                        </a:lnSpc>
                        <a:spcBef>
                          <a:spcPts val="600"/>
                        </a:spcBef>
                        <a:spcAft>
                          <a:spcPts val="600"/>
                        </a:spcAft>
                      </a:pPr>
                      <a:r>
                        <a:rPr lang="en-US" sz="1200">
                          <a:effectLst/>
                        </a:rPr>
                        <a:t>30</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07000"/>
                        </a:lnSpc>
                        <a:spcBef>
                          <a:spcPts val="600"/>
                        </a:spcBef>
                        <a:spcAft>
                          <a:spcPts val="600"/>
                        </a:spcAft>
                      </a:pPr>
                      <a:r>
                        <a:rPr lang="en-US" sz="1200">
                          <a:effectLst/>
                        </a:rPr>
                        <a:t>30</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07000"/>
                        </a:lnSpc>
                        <a:spcBef>
                          <a:spcPts val="600"/>
                        </a:spcBef>
                        <a:spcAft>
                          <a:spcPts val="600"/>
                        </a:spcAft>
                      </a:pPr>
                      <a:r>
                        <a:rPr lang="en-US" sz="1200">
                          <a:effectLst/>
                        </a:rPr>
                        <a:t>30</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07000"/>
                        </a:lnSpc>
                        <a:spcBef>
                          <a:spcPts val="600"/>
                        </a:spcBef>
                        <a:spcAft>
                          <a:spcPts val="600"/>
                        </a:spcAft>
                      </a:pPr>
                      <a:r>
                        <a:rPr lang="en-US" sz="1200">
                          <a:effectLst/>
                        </a:rPr>
                        <a:t>30</a:t>
                      </a:r>
                      <a:endParaRPr lang="de-D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tc>
                  <a:txBody>
                    <a:bodyPr/>
                    <a:lstStyle/>
                    <a:p>
                      <a:pPr>
                        <a:lnSpc>
                          <a:spcPct val="107000"/>
                        </a:lnSpc>
                        <a:spcBef>
                          <a:spcPts val="600"/>
                        </a:spcBef>
                        <a:spcAft>
                          <a:spcPts val="600"/>
                        </a:spcAft>
                      </a:pPr>
                      <a:r>
                        <a:rPr lang="en-US" sz="1200" dirty="0">
                          <a:effectLst/>
                        </a:rPr>
                        <a:t>120</a:t>
                      </a:r>
                      <a:endParaRPr lang="de-DE"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419" marR="39419" marT="0" marB="0"/>
                </a:tc>
                <a:extLst>
                  <a:ext uri="{0D108BD9-81ED-4DB2-BD59-A6C34878D82A}">
                    <a16:rowId xmlns:a16="http://schemas.microsoft.com/office/drawing/2014/main" val="1956954243"/>
                  </a:ext>
                </a:extLst>
              </a:tr>
            </a:tbl>
          </a:graphicData>
        </a:graphic>
      </p:graphicFrame>
      <p:sp>
        <p:nvSpPr>
          <p:cNvPr id="2" name="Fußzeilenplatzhalter 1">
            <a:extLst>
              <a:ext uri="{FF2B5EF4-FFF2-40B4-BE49-F238E27FC236}">
                <a16:creationId xmlns:a16="http://schemas.microsoft.com/office/drawing/2014/main" id="{A5C368F6-3DC4-32BE-0554-EA0A0B5994B6}"/>
              </a:ext>
            </a:extLst>
          </p:cNvPr>
          <p:cNvSpPr>
            <a:spLocks noGrp="1"/>
          </p:cNvSpPr>
          <p:nvPr>
            <p:ph type="ftr" sz="quarter" idx="3"/>
          </p:nvPr>
        </p:nvSpPr>
        <p:spPr>
          <a:xfrm>
            <a:off x="332156" y="6628938"/>
            <a:ext cx="10440000" cy="138499"/>
          </a:xfrm>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1000" b="0" i="0" u="none" strike="noStrike" kern="1200" cap="none" spc="0" normalizeH="0" baseline="0" noProof="0">
                <a:ln>
                  <a:noFill/>
                </a:ln>
                <a:solidFill>
                  <a:srgbClr val="505050"/>
                </a:solidFill>
                <a:effectLst/>
                <a:uLnTx/>
                <a:uFillTx/>
                <a:latin typeface="Calibri"/>
                <a:ea typeface="+mn-ea"/>
                <a:cs typeface="+mn-cs"/>
              </a:rPr>
              <a:t>Informationsveranstaltung zu den Masterstudiengängen der katho am Standort Münster </a:t>
            </a:r>
          </a:p>
        </p:txBody>
      </p:sp>
    </p:spTree>
    <p:extLst>
      <p:ext uri="{BB962C8B-B14F-4D97-AF65-F5344CB8AC3E}">
        <p14:creationId xmlns:p14="http://schemas.microsoft.com/office/powerpoint/2010/main" val="2538301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QR-Coder der zum Modulhandbuch weiterleitet.">
            <a:extLst>
              <a:ext uri="{FF2B5EF4-FFF2-40B4-BE49-F238E27FC236}">
                <a16:creationId xmlns:a16="http://schemas.microsoft.com/office/drawing/2014/main" id="{F872F094-2045-27F9-BB8A-A6997D01C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2052" y="3517233"/>
            <a:ext cx="2703508" cy="2703508"/>
          </a:xfrm>
          <a:prstGeom prst="rect">
            <a:avLst/>
          </a:prstGeom>
        </p:spPr>
      </p:pic>
      <p:sp>
        <p:nvSpPr>
          <p:cNvPr id="2" name="Titel 1" descr="3. Struktur des Studiengangs">
            <a:extLst>
              <a:ext uri="{FF2B5EF4-FFF2-40B4-BE49-F238E27FC236}">
                <a16:creationId xmlns:a16="http://schemas.microsoft.com/office/drawing/2014/main" id="{EA5D043E-192C-4278-A8DE-49CE13EF4B08}"/>
              </a:ext>
            </a:extLst>
          </p:cNvPr>
          <p:cNvSpPr>
            <a:spLocks noGrp="1"/>
          </p:cNvSpPr>
          <p:nvPr>
            <p:ph type="title"/>
          </p:nvPr>
        </p:nvSpPr>
        <p:spPr>
          <a:xfrm>
            <a:off x="358050" y="918466"/>
            <a:ext cx="11484000" cy="332399"/>
          </a:xfrm>
        </p:spPr>
        <p:txBody>
          <a:bodyPr/>
          <a:lstStyle/>
          <a:p>
            <a:r>
              <a:rPr lang="de-DE" b="1"/>
              <a:t>3. Struktur des Studiengangs</a:t>
            </a:r>
          </a:p>
        </p:txBody>
      </p:sp>
      <p:sp>
        <p:nvSpPr>
          <p:cNvPr id="27" name="Textfeld 26">
            <a:extLst>
              <a:ext uri="{FF2B5EF4-FFF2-40B4-BE49-F238E27FC236}">
                <a16:creationId xmlns:a16="http://schemas.microsoft.com/office/drawing/2014/main" id="{1B307552-1416-D61A-B76F-29EAA2164F90}"/>
              </a:ext>
            </a:extLst>
          </p:cNvPr>
          <p:cNvSpPr txBox="1"/>
          <p:nvPr/>
        </p:nvSpPr>
        <p:spPr>
          <a:xfrm>
            <a:off x="38106" y="2663735"/>
            <a:ext cx="804286" cy="2639441"/>
          </a:xfrm>
          <a:prstGeom prst="rect">
            <a:avLst/>
          </a:prstGeom>
          <a:noFill/>
        </p:spPr>
        <p:txBody>
          <a:bodyPr wrap="square" rtlCol="0">
            <a:spAutoFit/>
          </a:bodyPr>
          <a:lstStyle/>
          <a:p>
            <a:pPr>
              <a:lnSpc>
                <a:spcPct val="150000"/>
              </a:lnSpc>
            </a:pPr>
            <a:r>
              <a:rPr lang="de-DE" sz="1600"/>
              <a:t>4. Sem.</a:t>
            </a:r>
          </a:p>
          <a:p>
            <a:pPr>
              <a:lnSpc>
                <a:spcPct val="150000"/>
              </a:lnSpc>
            </a:pPr>
            <a:endParaRPr lang="de-DE" sz="1600"/>
          </a:p>
          <a:p>
            <a:pPr>
              <a:lnSpc>
                <a:spcPct val="150000"/>
              </a:lnSpc>
            </a:pPr>
            <a:r>
              <a:rPr lang="de-DE" sz="1600"/>
              <a:t>3. Sem.</a:t>
            </a:r>
          </a:p>
          <a:p>
            <a:pPr>
              <a:lnSpc>
                <a:spcPct val="150000"/>
              </a:lnSpc>
            </a:pPr>
            <a:endParaRPr lang="de-DE" sz="1600"/>
          </a:p>
          <a:p>
            <a:pPr>
              <a:lnSpc>
                <a:spcPct val="150000"/>
              </a:lnSpc>
            </a:pPr>
            <a:r>
              <a:rPr lang="de-DE" sz="1600"/>
              <a:t>2. Sem.</a:t>
            </a:r>
          </a:p>
          <a:p>
            <a:pPr>
              <a:lnSpc>
                <a:spcPct val="150000"/>
              </a:lnSpc>
            </a:pPr>
            <a:endParaRPr lang="de-DE" sz="1600"/>
          </a:p>
          <a:p>
            <a:pPr>
              <a:lnSpc>
                <a:spcPct val="150000"/>
              </a:lnSpc>
            </a:pPr>
            <a:r>
              <a:rPr lang="de-DE" sz="1600"/>
              <a:t>1. Sem.</a:t>
            </a:r>
          </a:p>
        </p:txBody>
      </p:sp>
      <p:sp>
        <p:nvSpPr>
          <p:cNvPr id="20" name="Ellipse 19" descr="verschiedene Bachelor-/Diplom-Abschlüsse&#10;berufliche Vorerfahrung&#10;">
            <a:extLst>
              <a:ext uri="{FF2B5EF4-FFF2-40B4-BE49-F238E27FC236}">
                <a16:creationId xmlns:a16="http://schemas.microsoft.com/office/drawing/2014/main" id="{CB1BE8FD-5537-442C-921D-F61B9475A333}"/>
              </a:ext>
            </a:extLst>
          </p:cNvPr>
          <p:cNvSpPr/>
          <p:nvPr/>
        </p:nvSpPr>
        <p:spPr bwMode="gray">
          <a:xfrm>
            <a:off x="842392" y="5420951"/>
            <a:ext cx="7034620" cy="650073"/>
          </a:xfrm>
          <a:prstGeom prst="ellipse">
            <a:avLst/>
          </a:prstGeom>
          <a:solidFill>
            <a:srgbClr val="FFFFD1"/>
          </a:solidFill>
          <a:ln w="9525">
            <a:solidFill>
              <a:srgbClr val="EEDE1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a:solidFill>
                  <a:schemeClr val="tx1"/>
                </a:solidFill>
                <a:sym typeface="Arial"/>
              </a:rPr>
              <a:t>verschiedene Bachelor-/Diplom-Abschlüsse</a:t>
            </a:r>
          </a:p>
          <a:p>
            <a:pPr algn="ctr"/>
            <a:r>
              <a:rPr lang="de-DE" sz="1400">
                <a:solidFill>
                  <a:schemeClr val="tx1"/>
                </a:solidFill>
                <a:sym typeface="Arial"/>
              </a:rPr>
              <a:t>berufliche Vorerfahrung</a:t>
            </a:r>
          </a:p>
        </p:txBody>
      </p:sp>
      <p:sp>
        <p:nvSpPr>
          <p:cNvPr id="7" name="Rechteck 6" descr="M1 Disziplinbezug  &#10;">
            <a:extLst>
              <a:ext uri="{FF2B5EF4-FFF2-40B4-BE49-F238E27FC236}">
                <a16:creationId xmlns:a16="http://schemas.microsoft.com/office/drawing/2014/main" id="{E4B50869-CA70-61B3-073A-3B19DB5BC5B6}"/>
              </a:ext>
            </a:extLst>
          </p:cNvPr>
          <p:cNvSpPr/>
          <p:nvPr/>
        </p:nvSpPr>
        <p:spPr bwMode="gray">
          <a:xfrm>
            <a:off x="2645465" y="3298965"/>
            <a:ext cx="2120573" cy="715617"/>
          </a:xfrm>
          <a:prstGeom prst="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de-DE" sz="1400" b="1" dirty="0">
                <a:solidFill>
                  <a:schemeClr val="tx1"/>
                </a:solidFill>
                <a:sym typeface="Arial"/>
              </a:rPr>
              <a:t>M1 Disziplinbezug  </a:t>
            </a:r>
          </a:p>
        </p:txBody>
      </p:sp>
      <p:sp>
        <p:nvSpPr>
          <p:cNvPr id="16" name="Rechteck 15" descr="M2 Professionsbezug/ Analysekompetenz&#10;">
            <a:extLst>
              <a:ext uri="{FF2B5EF4-FFF2-40B4-BE49-F238E27FC236}">
                <a16:creationId xmlns:a16="http://schemas.microsoft.com/office/drawing/2014/main" id="{51F8AAE3-3641-4BEC-D130-21788C0C4FF2}"/>
              </a:ext>
            </a:extLst>
          </p:cNvPr>
          <p:cNvSpPr/>
          <p:nvPr/>
        </p:nvSpPr>
        <p:spPr bwMode="gray">
          <a:xfrm>
            <a:off x="4468414" y="4705334"/>
            <a:ext cx="1861708" cy="715617"/>
          </a:xfrm>
          <a:prstGeom prst="rect">
            <a:avLst/>
          </a:prstGeom>
          <a:solidFill>
            <a:schemeClr val="accent1">
              <a:lumMod val="60000"/>
              <a:lumOff val="4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a:solidFill>
                  <a:schemeClr val="tx1"/>
                </a:solidFill>
                <a:sym typeface="Arial"/>
              </a:rPr>
              <a:t>M2 Professionsbezug/ Analysekompetenz</a:t>
            </a:r>
          </a:p>
        </p:txBody>
      </p:sp>
      <p:sp>
        <p:nvSpPr>
          <p:cNvPr id="15" name="Rechteck 14" descr="M3 Forschungsmethodik&#10;">
            <a:extLst>
              <a:ext uri="{FF2B5EF4-FFF2-40B4-BE49-F238E27FC236}">
                <a16:creationId xmlns:a16="http://schemas.microsoft.com/office/drawing/2014/main" id="{EBFA9950-2B6B-87DE-309B-1D5EC572BB68}"/>
              </a:ext>
            </a:extLst>
          </p:cNvPr>
          <p:cNvSpPr/>
          <p:nvPr/>
        </p:nvSpPr>
        <p:spPr bwMode="gray">
          <a:xfrm>
            <a:off x="2639388" y="4012089"/>
            <a:ext cx="1829025" cy="1410538"/>
          </a:xfrm>
          <a:prstGeom prst="rect">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a:solidFill>
                  <a:schemeClr val="tx1"/>
                </a:solidFill>
                <a:sym typeface="Arial"/>
              </a:rPr>
              <a:t>M3 Forschungs-methodik</a:t>
            </a:r>
          </a:p>
        </p:txBody>
      </p:sp>
      <p:sp>
        <p:nvSpPr>
          <p:cNvPr id="19" name="Rechteck 18" descr="M4 Handlungsfelder: analytische Ebene&#10;">
            <a:extLst>
              <a:ext uri="{FF2B5EF4-FFF2-40B4-BE49-F238E27FC236}">
                <a16:creationId xmlns:a16="http://schemas.microsoft.com/office/drawing/2014/main" id="{5D9CF8EA-826C-1801-CC1F-F0B86D7C464A}"/>
              </a:ext>
            </a:extLst>
          </p:cNvPr>
          <p:cNvSpPr/>
          <p:nvPr/>
        </p:nvSpPr>
        <p:spPr bwMode="gray">
          <a:xfrm>
            <a:off x="6330122" y="4001460"/>
            <a:ext cx="1829025" cy="1436873"/>
          </a:xfrm>
          <a:prstGeom prst="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a:solidFill>
                  <a:schemeClr val="tx1"/>
                </a:solidFill>
                <a:sym typeface="Arial"/>
              </a:rPr>
              <a:t>M4 Handlungsfelder: analytische Ebene</a:t>
            </a:r>
          </a:p>
        </p:txBody>
      </p:sp>
      <p:sp>
        <p:nvSpPr>
          <p:cNvPr id="10" name="Rechteck 9" descr="Vorbereitung und Bildung von Forschungsgruppen&#10;">
            <a:extLst>
              <a:ext uri="{FF2B5EF4-FFF2-40B4-BE49-F238E27FC236}">
                <a16:creationId xmlns:a16="http://schemas.microsoft.com/office/drawing/2014/main" id="{7689B028-7E06-64C5-0BED-C714CE83570E}"/>
              </a:ext>
            </a:extLst>
          </p:cNvPr>
          <p:cNvSpPr/>
          <p:nvPr/>
        </p:nvSpPr>
        <p:spPr bwMode="gray">
          <a:xfrm>
            <a:off x="816440" y="4707010"/>
            <a:ext cx="1829025" cy="715617"/>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a:solidFill>
                  <a:schemeClr val="tx1"/>
                </a:solidFill>
                <a:sym typeface="Arial"/>
              </a:rPr>
              <a:t>Vorbereitung und Bildung von Forschungsgruppen</a:t>
            </a:r>
          </a:p>
        </p:txBody>
      </p:sp>
      <p:sp>
        <p:nvSpPr>
          <p:cNvPr id="13" name="Rechteck 12" descr="theoretische Referenzen&#10;">
            <a:extLst>
              <a:ext uri="{FF2B5EF4-FFF2-40B4-BE49-F238E27FC236}">
                <a16:creationId xmlns:a16="http://schemas.microsoft.com/office/drawing/2014/main" id="{9DD1502B-FA82-3691-5DD1-397868B0E124}"/>
              </a:ext>
            </a:extLst>
          </p:cNvPr>
          <p:cNvSpPr/>
          <p:nvPr/>
        </p:nvSpPr>
        <p:spPr bwMode="gray">
          <a:xfrm>
            <a:off x="4462784" y="3984467"/>
            <a:ext cx="1875400" cy="715617"/>
          </a:xfrm>
          <a:prstGeom prst="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e-DE" sz="1400" b="1">
                <a:solidFill>
                  <a:schemeClr val="tx1"/>
                </a:solidFill>
                <a:sym typeface="Arial"/>
              </a:rPr>
              <a:t>theoretische Referenzen</a:t>
            </a:r>
          </a:p>
        </p:txBody>
      </p:sp>
      <p:sp>
        <p:nvSpPr>
          <p:cNvPr id="18" name="Rechteck 17" descr="M5 Handlungsfelder: methodische Ebene&#10;">
            <a:extLst>
              <a:ext uri="{FF2B5EF4-FFF2-40B4-BE49-F238E27FC236}">
                <a16:creationId xmlns:a16="http://schemas.microsoft.com/office/drawing/2014/main" id="{8DBEFF1D-388F-4F77-7A22-29E75097AFB9}"/>
              </a:ext>
            </a:extLst>
          </p:cNvPr>
          <p:cNvSpPr/>
          <p:nvPr/>
        </p:nvSpPr>
        <p:spPr bwMode="gray">
          <a:xfrm>
            <a:off x="6330562" y="2584332"/>
            <a:ext cx="1829025" cy="1431889"/>
          </a:xfrm>
          <a:prstGeom prst="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a:solidFill>
                  <a:schemeClr val="tx1"/>
                </a:solidFill>
                <a:sym typeface="Arial"/>
              </a:rPr>
              <a:t>M5 Handlungsfelder: methodische Ebene</a:t>
            </a:r>
          </a:p>
        </p:txBody>
      </p:sp>
      <p:sp>
        <p:nvSpPr>
          <p:cNvPr id="12" name="Rechteck 11">
            <a:extLst>
              <a:ext uri="{FF2B5EF4-FFF2-40B4-BE49-F238E27FC236}">
                <a16:creationId xmlns:a16="http://schemas.microsoft.com/office/drawing/2014/main" id="{4F782789-0BC1-99BE-8812-0265DEC586FC}"/>
              </a:ext>
            </a:extLst>
          </p:cNvPr>
          <p:cNvSpPr/>
          <p:nvPr/>
        </p:nvSpPr>
        <p:spPr bwMode="gray">
          <a:xfrm>
            <a:off x="816439" y="3994979"/>
            <a:ext cx="1537477" cy="715617"/>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a:solidFill>
                  <a:schemeClr val="tx1"/>
                </a:solidFill>
                <a:sym typeface="Arial"/>
              </a:rPr>
              <a:t>Forschungsdesign, -antrag</a:t>
            </a:r>
          </a:p>
        </p:txBody>
      </p:sp>
      <p:sp>
        <p:nvSpPr>
          <p:cNvPr id="17" name="Rechteck 16" descr="M6 Auswertung und Ergebnis-Sicherung in Forschungs-projekten&#10;">
            <a:extLst>
              <a:ext uri="{FF2B5EF4-FFF2-40B4-BE49-F238E27FC236}">
                <a16:creationId xmlns:a16="http://schemas.microsoft.com/office/drawing/2014/main" id="{07D8F93B-AE3B-C208-4CF1-5D79F41A314C}"/>
              </a:ext>
            </a:extLst>
          </p:cNvPr>
          <p:cNvSpPr/>
          <p:nvPr/>
        </p:nvSpPr>
        <p:spPr bwMode="gray">
          <a:xfrm>
            <a:off x="4766039" y="2584332"/>
            <a:ext cx="1590475" cy="1417128"/>
          </a:xfrm>
          <a:prstGeom prst="rect">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a:solidFill>
                  <a:schemeClr val="tx1"/>
                </a:solidFill>
                <a:sym typeface="Arial"/>
              </a:rPr>
              <a:t>M6 Auswertung und Ergebnis-Sicherung in Forschungs-projekten</a:t>
            </a:r>
          </a:p>
        </p:txBody>
      </p:sp>
      <p:sp>
        <p:nvSpPr>
          <p:cNvPr id="11" name="Rechteck 10" descr="M7 Forschungsprojekt&#10;">
            <a:extLst>
              <a:ext uri="{FF2B5EF4-FFF2-40B4-BE49-F238E27FC236}">
                <a16:creationId xmlns:a16="http://schemas.microsoft.com/office/drawing/2014/main" id="{0A290B31-CC25-B4F1-B36C-2E5BDB2A49A2}"/>
              </a:ext>
            </a:extLst>
          </p:cNvPr>
          <p:cNvSpPr/>
          <p:nvPr/>
        </p:nvSpPr>
        <p:spPr bwMode="gray">
          <a:xfrm>
            <a:off x="810363" y="3296472"/>
            <a:ext cx="1829025" cy="1410538"/>
          </a:xfrm>
          <a:prstGeom prst="rect">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de-DE" sz="1400" b="1">
                <a:solidFill>
                  <a:schemeClr val="tx1"/>
                </a:solidFill>
                <a:sym typeface="Arial"/>
              </a:rPr>
              <a:t>M7 Forschungs-projekt</a:t>
            </a:r>
          </a:p>
        </p:txBody>
      </p:sp>
      <p:sp>
        <p:nvSpPr>
          <p:cNvPr id="14" name="Rechteck 13" descr="Masterthesis&#10;">
            <a:extLst>
              <a:ext uri="{FF2B5EF4-FFF2-40B4-BE49-F238E27FC236}">
                <a16:creationId xmlns:a16="http://schemas.microsoft.com/office/drawing/2014/main" id="{33A62FB2-7863-65BA-A35D-F4FEEF091FE2}"/>
              </a:ext>
            </a:extLst>
          </p:cNvPr>
          <p:cNvSpPr/>
          <p:nvPr/>
        </p:nvSpPr>
        <p:spPr bwMode="gray">
          <a:xfrm>
            <a:off x="816439" y="2586934"/>
            <a:ext cx="3949594" cy="721151"/>
          </a:xfrm>
          <a:prstGeom prst="rect">
            <a:avLst/>
          </a:prstGeom>
          <a:pattFill prst="narHorz">
            <a:fgClr>
              <a:schemeClr val="accent1"/>
            </a:fgClr>
            <a:bgClr>
              <a:schemeClr val="bg1"/>
            </a:bgClr>
          </a:patt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400" b="1">
                <a:solidFill>
                  <a:schemeClr val="tx1"/>
                </a:solidFill>
                <a:sym typeface="Arial"/>
              </a:rPr>
              <a:t>Masterthesis</a:t>
            </a:r>
          </a:p>
        </p:txBody>
      </p:sp>
      <p:sp>
        <p:nvSpPr>
          <p:cNvPr id="24" name="Pfeil: nach oben 23" descr="Pfeil nach oben">
            <a:extLst>
              <a:ext uri="{FF2B5EF4-FFF2-40B4-BE49-F238E27FC236}">
                <a16:creationId xmlns:a16="http://schemas.microsoft.com/office/drawing/2014/main" id="{5ECD1FB4-5D73-4D40-B8C4-985D87EC87B2}"/>
              </a:ext>
            </a:extLst>
          </p:cNvPr>
          <p:cNvSpPr/>
          <p:nvPr/>
        </p:nvSpPr>
        <p:spPr bwMode="gray">
          <a:xfrm>
            <a:off x="1724875" y="2048869"/>
            <a:ext cx="676250" cy="538997"/>
          </a:xfrm>
          <a:prstGeom prst="upArrow">
            <a:avLst/>
          </a:prstGeom>
          <a:solidFill>
            <a:srgbClr val="FFFFD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err="1">
              <a:sym typeface="Arial"/>
            </a:endParaRPr>
          </a:p>
        </p:txBody>
      </p:sp>
      <p:sp>
        <p:nvSpPr>
          <p:cNvPr id="21" name="Ellipse 20" descr="berufliche Tätigkeit&#10;">
            <a:extLst>
              <a:ext uri="{FF2B5EF4-FFF2-40B4-BE49-F238E27FC236}">
                <a16:creationId xmlns:a16="http://schemas.microsoft.com/office/drawing/2014/main" id="{3D63307D-F3F5-8770-6E30-E069F1F214EF}"/>
              </a:ext>
            </a:extLst>
          </p:cNvPr>
          <p:cNvSpPr/>
          <p:nvPr/>
        </p:nvSpPr>
        <p:spPr bwMode="gray">
          <a:xfrm>
            <a:off x="833196" y="1395200"/>
            <a:ext cx="2459608" cy="542097"/>
          </a:xfrm>
          <a:prstGeom prst="ellipse">
            <a:avLst/>
          </a:prstGeom>
          <a:solidFill>
            <a:srgbClr val="EEDE1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a:solidFill>
                  <a:schemeClr val="tx1"/>
                </a:solidFill>
                <a:sym typeface="Arial"/>
              </a:rPr>
              <a:t>berufliche Tätigkeit</a:t>
            </a:r>
          </a:p>
        </p:txBody>
      </p:sp>
      <p:sp>
        <p:nvSpPr>
          <p:cNvPr id="25" name="Pfeil: nach oben 24" descr="Pfeil nach oben">
            <a:extLst>
              <a:ext uri="{FF2B5EF4-FFF2-40B4-BE49-F238E27FC236}">
                <a16:creationId xmlns:a16="http://schemas.microsoft.com/office/drawing/2014/main" id="{F6472F15-B7EF-D5EE-38C2-28FDB318B174}"/>
              </a:ext>
            </a:extLst>
          </p:cNvPr>
          <p:cNvSpPr/>
          <p:nvPr/>
        </p:nvSpPr>
        <p:spPr bwMode="gray">
          <a:xfrm>
            <a:off x="4129533" y="2051207"/>
            <a:ext cx="676250" cy="538997"/>
          </a:xfrm>
          <a:prstGeom prst="upArrow">
            <a:avLst/>
          </a:prstGeom>
          <a:solidFill>
            <a:srgbClr val="FFFFD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err="1">
              <a:sym typeface="Arial"/>
            </a:endParaRPr>
          </a:p>
        </p:txBody>
      </p:sp>
      <p:sp>
        <p:nvSpPr>
          <p:cNvPr id="22" name="Ellipse 21" descr="Forschung">
            <a:extLst>
              <a:ext uri="{FF2B5EF4-FFF2-40B4-BE49-F238E27FC236}">
                <a16:creationId xmlns:a16="http://schemas.microsoft.com/office/drawing/2014/main" id="{6853E780-32FB-78BC-9695-7E55584A74F0}"/>
              </a:ext>
            </a:extLst>
          </p:cNvPr>
          <p:cNvSpPr/>
          <p:nvPr/>
        </p:nvSpPr>
        <p:spPr bwMode="gray">
          <a:xfrm>
            <a:off x="3237854" y="1397881"/>
            <a:ext cx="2459608" cy="542097"/>
          </a:xfrm>
          <a:prstGeom prst="ellipse">
            <a:avLst/>
          </a:prstGeom>
          <a:solidFill>
            <a:srgbClr val="EEDE1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a:solidFill>
                  <a:schemeClr val="tx1"/>
                </a:solidFill>
                <a:sym typeface="Arial"/>
              </a:rPr>
              <a:t>Forschung</a:t>
            </a:r>
          </a:p>
        </p:txBody>
      </p:sp>
      <p:sp>
        <p:nvSpPr>
          <p:cNvPr id="26" name="Pfeil: nach oben 25" descr="Pfeil nach oben">
            <a:extLst>
              <a:ext uri="{FF2B5EF4-FFF2-40B4-BE49-F238E27FC236}">
                <a16:creationId xmlns:a16="http://schemas.microsoft.com/office/drawing/2014/main" id="{0F13FE80-F7E4-08BF-EB0C-59510986FB1A}"/>
              </a:ext>
            </a:extLst>
          </p:cNvPr>
          <p:cNvSpPr/>
          <p:nvPr/>
        </p:nvSpPr>
        <p:spPr bwMode="gray">
          <a:xfrm>
            <a:off x="6534191" y="2037505"/>
            <a:ext cx="676250" cy="538997"/>
          </a:xfrm>
          <a:prstGeom prst="upArrow">
            <a:avLst/>
          </a:prstGeom>
          <a:solidFill>
            <a:srgbClr val="FFFFD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err="1">
              <a:sym typeface="Arial"/>
            </a:endParaRPr>
          </a:p>
        </p:txBody>
      </p:sp>
      <p:sp>
        <p:nvSpPr>
          <p:cNvPr id="23" name="Ellipse 22" descr="Promotion&#10;">
            <a:extLst>
              <a:ext uri="{FF2B5EF4-FFF2-40B4-BE49-F238E27FC236}">
                <a16:creationId xmlns:a16="http://schemas.microsoft.com/office/drawing/2014/main" id="{89B1A1A6-80AB-9D93-BD37-6A89DD78D8EB}"/>
              </a:ext>
            </a:extLst>
          </p:cNvPr>
          <p:cNvSpPr/>
          <p:nvPr/>
        </p:nvSpPr>
        <p:spPr bwMode="gray">
          <a:xfrm>
            <a:off x="5587314" y="1391104"/>
            <a:ext cx="2459608" cy="542097"/>
          </a:xfrm>
          <a:prstGeom prst="ellipse">
            <a:avLst/>
          </a:prstGeom>
          <a:solidFill>
            <a:srgbClr val="EEDE1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a:solidFill>
                  <a:schemeClr val="tx1"/>
                </a:solidFill>
                <a:sym typeface="Arial"/>
              </a:rPr>
              <a:t>Promotion</a:t>
            </a:r>
          </a:p>
        </p:txBody>
      </p:sp>
      <p:sp>
        <p:nvSpPr>
          <p:cNvPr id="9" name="Textfeld 8" descr="Hinweis: &#10;Flexibilität in der Studienstruktur ist vorhanden, sodass eine Vereinbarkeit mit Familie oder Job möglich ist!&#10;">
            <a:extLst>
              <a:ext uri="{FF2B5EF4-FFF2-40B4-BE49-F238E27FC236}">
                <a16:creationId xmlns:a16="http://schemas.microsoft.com/office/drawing/2014/main" id="{99009CEC-224D-502E-FE4E-4BCF5F236146}"/>
              </a:ext>
            </a:extLst>
          </p:cNvPr>
          <p:cNvSpPr txBox="1"/>
          <p:nvPr/>
        </p:nvSpPr>
        <p:spPr>
          <a:xfrm>
            <a:off x="8545967" y="1081015"/>
            <a:ext cx="3268611" cy="1477328"/>
          </a:xfrm>
          <a:prstGeom prst="rect">
            <a:avLst/>
          </a:prstGeom>
          <a:noFill/>
        </p:spPr>
        <p:txBody>
          <a:bodyPr wrap="square" rtlCol="0">
            <a:spAutoFit/>
          </a:bodyPr>
          <a:lstStyle/>
          <a:p>
            <a:r>
              <a:rPr lang="de-DE" b="1"/>
              <a:t>Hinweis: </a:t>
            </a:r>
          </a:p>
          <a:p>
            <a:r>
              <a:rPr lang="de-DE" sz="1800">
                <a:effectLst/>
                <a:latin typeface="Calibri" panose="020F0502020204030204" pitchFamily="34" charset="0"/>
                <a:ea typeface="Calibri" panose="020F0502020204030204" pitchFamily="34" charset="0"/>
                <a:cs typeface="Times New Roman" panose="02020603050405020304" pitchFamily="18" charset="0"/>
              </a:rPr>
              <a:t>Flexibilität in der Studienstruktur ist vorhanden, sodass eine Vereinbarkeit mit Familie oder Job möglich ist!</a:t>
            </a:r>
            <a:endParaRPr lang="de-DE"/>
          </a:p>
        </p:txBody>
      </p:sp>
      <p:sp>
        <p:nvSpPr>
          <p:cNvPr id="4" name="Textfeld 3" descr="Die Modulstrukturtabelle ist hier einsehbar: &#10;">
            <a:extLst>
              <a:ext uri="{FF2B5EF4-FFF2-40B4-BE49-F238E27FC236}">
                <a16:creationId xmlns:a16="http://schemas.microsoft.com/office/drawing/2014/main" id="{8A0CBE24-8C40-AB23-1A00-571ADB62C993}"/>
              </a:ext>
            </a:extLst>
          </p:cNvPr>
          <p:cNvSpPr txBox="1"/>
          <p:nvPr/>
        </p:nvSpPr>
        <p:spPr>
          <a:xfrm>
            <a:off x="8585460" y="2845633"/>
            <a:ext cx="2870790" cy="1477328"/>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à"/>
            </a:pPr>
            <a:r>
              <a:rPr lang="de-DE" dirty="0">
                <a:sym typeface="Wingdings" panose="05000000000000000000" pitchFamily="2" charset="2"/>
              </a:rPr>
              <a:t>Das Modulhandbuch ist hier einsehbar.</a:t>
            </a:r>
            <a:endParaRPr lang="de-DE" dirty="0"/>
          </a:p>
          <a:p>
            <a:pPr marL="285750" indent="-285750">
              <a:buFont typeface="Wingdings" panose="05000000000000000000" pitchFamily="2" charset="2"/>
              <a:buChar char="à"/>
            </a:pPr>
            <a:endParaRPr lang="de-DE" dirty="0">
              <a:sym typeface="Wingdings" panose="05000000000000000000" pitchFamily="2" charset="2"/>
            </a:endParaRPr>
          </a:p>
          <a:p>
            <a:endParaRPr lang="de-DE" dirty="0">
              <a:sym typeface="Wingdings" panose="05000000000000000000" pitchFamily="2" charset="2"/>
            </a:endParaRPr>
          </a:p>
          <a:p>
            <a:endParaRPr lang="de-DE" dirty="0"/>
          </a:p>
        </p:txBody>
      </p:sp>
      <p:sp>
        <p:nvSpPr>
          <p:cNvPr id="3" name="Fußzeilenplatzhalter 2">
            <a:extLst>
              <a:ext uri="{FF2B5EF4-FFF2-40B4-BE49-F238E27FC236}">
                <a16:creationId xmlns:a16="http://schemas.microsoft.com/office/drawing/2014/main" id="{E536712D-A8C3-4439-8939-33D0467BE130}"/>
              </a:ext>
            </a:extLst>
          </p:cNvPr>
          <p:cNvSpPr>
            <a:spLocks noGrp="1"/>
          </p:cNvSpPr>
          <p:nvPr>
            <p:ph type="ftr" sz="quarter" idx="3"/>
          </p:nvPr>
        </p:nvSpPr>
        <p:spPr>
          <a:xfrm>
            <a:off x="358050" y="6516000"/>
            <a:ext cx="10440000" cy="138499"/>
          </a:xfrm>
        </p:spPr>
        <p:txBody>
          <a:bodyPr/>
          <a:lstStyle/>
          <a:p>
            <a:r>
              <a:rPr lang="de-DE"/>
              <a:t>Informationsveranstaltung zu den Masterstudiengängen der katho am Standort Münster </a:t>
            </a:r>
          </a:p>
        </p:txBody>
      </p:sp>
    </p:spTree>
    <p:extLst>
      <p:ext uri="{BB962C8B-B14F-4D97-AF65-F5344CB8AC3E}">
        <p14:creationId xmlns:p14="http://schemas.microsoft.com/office/powerpoint/2010/main" val="2290744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5DADFC-4569-B48E-FF38-4458EF7CBB69}"/>
              </a:ext>
            </a:extLst>
          </p:cNvPr>
          <p:cNvSpPr>
            <a:spLocks noGrp="1"/>
          </p:cNvSpPr>
          <p:nvPr>
            <p:ph type="title"/>
          </p:nvPr>
        </p:nvSpPr>
        <p:spPr>
          <a:xfrm>
            <a:off x="358051" y="835367"/>
            <a:ext cx="11484000" cy="498598"/>
          </a:xfrm>
        </p:spPr>
        <p:txBody>
          <a:bodyPr vert="horz" wrap="square" lIns="0" tIns="0" rIns="0" bIns="0" rtlCol="0" anchor="ctr">
            <a:normAutofit/>
          </a:bodyPr>
          <a:lstStyle/>
          <a:p>
            <a:r>
              <a:rPr lang="de-DE" sz="2400" b="1" kern="1200">
                <a:latin typeface="+mj-lt"/>
                <a:ea typeface="+mj-ea"/>
                <a:cs typeface="+mj-cs"/>
              </a:rPr>
              <a:t>Lehrforschungsprojekte</a:t>
            </a:r>
          </a:p>
        </p:txBody>
      </p:sp>
      <p:pic>
        <p:nvPicPr>
          <p:cNvPr id="5" name="Grafik 4" descr="Lupe Silhouette">
            <a:extLst>
              <a:ext uri="{FF2B5EF4-FFF2-40B4-BE49-F238E27FC236}">
                <a16:creationId xmlns:a16="http://schemas.microsoft.com/office/drawing/2014/main" id="{CA6C6390-12A8-F63C-B3F6-168A3CC7283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802" y="2138904"/>
            <a:ext cx="2855640" cy="2855640"/>
          </a:xfrm>
          <a:prstGeom prst="rect">
            <a:avLst/>
          </a:prstGeom>
        </p:spPr>
      </p:pic>
      <p:sp>
        <p:nvSpPr>
          <p:cNvPr id="3" name="Textplatzhalter 2">
            <a:extLst>
              <a:ext uri="{FF2B5EF4-FFF2-40B4-BE49-F238E27FC236}">
                <a16:creationId xmlns:a16="http://schemas.microsoft.com/office/drawing/2014/main" id="{15F7A1A9-155C-C9E9-1458-CAB23754AC8E}"/>
              </a:ext>
            </a:extLst>
          </p:cNvPr>
          <p:cNvSpPr>
            <a:spLocks noGrp="1"/>
          </p:cNvSpPr>
          <p:nvPr>
            <p:ph type="body" sz="quarter" idx="13"/>
          </p:nvPr>
        </p:nvSpPr>
        <p:spPr>
          <a:xfrm>
            <a:off x="353502" y="1333642"/>
            <a:ext cx="11484000" cy="186974"/>
          </a:xfrm>
        </p:spPr>
        <p:txBody>
          <a:bodyPr vert="horz" wrap="square" lIns="0" tIns="0" rIns="0" bIns="0" rtlCol="0">
            <a:noAutofit/>
          </a:bodyPr>
          <a:lstStyle/>
          <a:p>
            <a:pPr>
              <a:spcAft>
                <a:spcPts val="600"/>
              </a:spcAft>
            </a:pPr>
            <a:r>
              <a:rPr lang="de-DE" sz="1800" b="1" kern="1200">
                <a:latin typeface="+mn-lt"/>
                <a:ea typeface="+mn-ea"/>
                <a:cs typeface="+mn-cs"/>
              </a:rPr>
              <a:t>Ein Kernelement des Masterstudiums</a:t>
            </a:r>
          </a:p>
        </p:txBody>
      </p:sp>
      <p:sp>
        <p:nvSpPr>
          <p:cNvPr id="7" name="Textfeld 6">
            <a:extLst>
              <a:ext uri="{FF2B5EF4-FFF2-40B4-BE49-F238E27FC236}">
                <a16:creationId xmlns:a16="http://schemas.microsoft.com/office/drawing/2014/main" id="{A6B460CB-D700-FED1-1697-32C431F64BD2}"/>
              </a:ext>
            </a:extLst>
          </p:cNvPr>
          <p:cNvSpPr txBox="1"/>
          <p:nvPr/>
        </p:nvSpPr>
        <p:spPr bwMode="gray">
          <a:xfrm>
            <a:off x="2855640" y="1552314"/>
            <a:ext cx="9073008" cy="4045032"/>
          </a:xfrm>
          <a:prstGeom prst="rect">
            <a:avLst/>
          </a:prstGeom>
        </p:spPr>
        <p:txBody>
          <a:bodyPr vert="horz" wrap="square" lIns="0" tIns="0" rIns="0" bIns="0" rtlCol="0">
            <a:noAutofit/>
          </a:bodyPr>
          <a:lstStyle/>
          <a:p>
            <a:pPr marL="342900" indent="-342900" algn="just" defTabSz="685800" eaLnBrk="1" hangingPunct="1">
              <a:lnSpc>
                <a:spcPct val="150000"/>
              </a:lnSpc>
              <a:spcAft>
                <a:spcPts val="600"/>
              </a:spcAft>
              <a:buClr>
                <a:srgbClr val="92B737"/>
              </a:buClr>
              <a:buFont typeface="Arial" panose="020B0604020202020204" pitchFamily="34" charset="0"/>
              <a:buChar char="•"/>
              <a:defRPr/>
            </a:pPr>
            <a:r>
              <a:rPr lang="de-DE" altLang="de-DE">
                <a:latin typeface="+mn-lt"/>
              </a:rPr>
              <a:t>längerfristige wissenschaftliche Projektarbeit im Team</a:t>
            </a:r>
          </a:p>
          <a:p>
            <a:pPr marL="342900" indent="-342900" algn="just" defTabSz="685800" eaLnBrk="1" hangingPunct="1">
              <a:lnSpc>
                <a:spcPct val="150000"/>
              </a:lnSpc>
              <a:spcAft>
                <a:spcPts val="600"/>
              </a:spcAft>
              <a:buClr>
                <a:srgbClr val="92B737"/>
              </a:buClr>
              <a:buFont typeface="Arial" panose="020B0604020202020204" pitchFamily="34" charset="0"/>
              <a:buChar char="•"/>
              <a:defRPr/>
            </a:pPr>
            <a:r>
              <a:rPr lang="de-DE" altLang="de-DE">
                <a:latin typeface="+mn-lt"/>
              </a:rPr>
              <a:t>Entwicklung einer forschenden Haltung und einer konkreten Forschungsperspektive</a:t>
            </a:r>
          </a:p>
          <a:p>
            <a:pPr marL="342900" indent="-342900" algn="just" defTabSz="685800" eaLnBrk="1" hangingPunct="1">
              <a:lnSpc>
                <a:spcPct val="150000"/>
              </a:lnSpc>
              <a:spcAft>
                <a:spcPts val="600"/>
              </a:spcAft>
              <a:buClr>
                <a:srgbClr val="92B737"/>
              </a:buClr>
              <a:buFont typeface="Arial" panose="020B0604020202020204" pitchFamily="34" charset="0"/>
              <a:buChar char="•"/>
              <a:defRPr/>
            </a:pPr>
            <a:r>
              <a:rPr lang="de-DE" altLang="de-DE">
                <a:latin typeface="+mn-lt"/>
              </a:rPr>
              <a:t>hohes Maß an Selbständigkeit und Verantwortlichkeit der Studierenden in der                           Bearbeitung der Forschungsthemen</a:t>
            </a:r>
          </a:p>
          <a:p>
            <a:pPr marL="342900" indent="-342900" algn="just" defTabSz="685800" eaLnBrk="1" hangingPunct="1">
              <a:lnSpc>
                <a:spcPct val="150000"/>
              </a:lnSpc>
              <a:spcAft>
                <a:spcPts val="600"/>
              </a:spcAft>
              <a:buClr>
                <a:srgbClr val="92B737"/>
              </a:buClr>
              <a:buFont typeface="Arial" panose="020B0604020202020204" pitchFamily="34" charset="0"/>
              <a:buChar char="•"/>
              <a:defRPr/>
            </a:pPr>
            <a:r>
              <a:rPr lang="de-DE" altLang="de-DE">
                <a:latin typeface="+mn-lt"/>
              </a:rPr>
              <a:t>Verknüpfung der Studieninhalte als theoretischer Referenzrahmen für die Forschungsprojekte</a:t>
            </a:r>
          </a:p>
          <a:p>
            <a:pPr marL="342900" indent="-342900" algn="just" defTabSz="685800" eaLnBrk="1" hangingPunct="1">
              <a:lnSpc>
                <a:spcPct val="150000"/>
              </a:lnSpc>
              <a:spcAft>
                <a:spcPts val="600"/>
              </a:spcAft>
              <a:buClr>
                <a:srgbClr val="92B737"/>
              </a:buClr>
              <a:buFont typeface="Arial" panose="020B0604020202020204" pitchFamily="34" charset="0"/>
              <a:buChar char="•"/>
              <a:defRPr/>
            </a:pPr>
            <a:r>
              <a:rPr lang="de-DE" altLang="de-DE">
                <a:latin typeface="+mn-lt"/>
              </a:rPr>
              <a:t>Handlungsfeld- und Berufsrollenorientierung: Vorbereitung auf mögliche Aufgaben in          verschiedenen beruflichen Rollen und Feldern (Projektmanagement, Entwicklung                 eigenständiger Projekte und Vorhaben, Umsetzung von Projekten in einem Team,                                Erstellen von Anträgen für Projekte, Präsentation von Projektergebnissen, …)</a:t>
            </a:r>
          </a:p>
        </p:txBody>
      </p:sp>
      <p:sp>
        <p:nvSpPr>
          <p:cNvPr id="4" name="Textfeld 3">
            <a:extLst>
              <a:ext uri="{FF2B5EF4-FFF2-40B4-BE49-F238E27FC236}">
                <a16:creationId xmlns:a16="http://schemas.microsoft.com/office/drawing/2014/main" id="{7CCE1B80-E68C-1B4B-53EA-658EDB11E8D8}"/>
              </a:ext>
            </a:extLst>
          </p:cNvPr>
          <p:cNvSpPr txBox="1"/>
          <p:nvPr/>
        </p:nvSpPr>
        <p:spPr>
          <a:xfrm>
            <a:off x="315031" y="5846302"/>
            <a:ext cx="12103690" cy="369332"/>
          </a:xfrm>
          <a:prstGeom prst="rect">
            <a:avLst/>
          </a:prstGeom>
          <a:noFill/>
        </p:spPr>
        <p:txBody>
          <a:bodyPr wrap="square" rtlCol="0">
            <a:spAutoFit/>
          </a:bodyPr>
          <a:lstStyle/>
          <a:p>
            <a:r>
              <a:rPr lang="de-DE">
                <a:latin typeface="+mj-lt"/>
              </a:rPr>
              <a:t>Hinweis: Auch eigene Forschungsideen können verfolgt werden! </a:t>
            </a:r>
            <a:r>
              <a:rPr lang="de-DE">
                <a:solidFill>
                  <a:srgbClr val="92B737"/>
                </a:solidFill>
                <a:latin typeface="+mj-lt"/>
                <a:sym typeface="Wingdings" panose="05000000000000000000" pitchFamily="2" charset="2"/>
              </a:rPr>
              <a:t></a:t>
            </a:r>
            <a:r>
              <a:rPr lang="de-DE">
                <a:latin typeface="+mj-lt"/>
                <a:sym typeface="Wingdings" panose="05000000000000000000" pitchFamily="2" charset="2"/>
              </a:rPr>
              <a:t> </a:t>
            </a:r>
            <a:r>
              <a:rPr lang="de-DE">
                <a:latin typeface="+mj-lt"/>
              </a:rPr>
              <a:t>Kommunizieren Sie Ihre Ideen frühzeitig mit uns!</a:t>
            </a:r>
          </a:p>
        </p:txBody>
      </p:sp>
      <p:sp>
        <p:nvSpPr>
          <p:cNvPr id="6" name="Fußzeilenplatzhalter 5">
            <a:extLst>
              <a:ext uri="{FF2B5EF4-FFF2-40B4-BE49-F238E27FC236}">
                <a16:creationId xmlns:a16="http://schemas.microsoft.com/office/drawing/2014/main" id="{5426EBCE-4157-E420-1501-2A10BD0121C1}"/>
              </a:ext>
            </a:extLst>
          </p:cNvPr>
          <p:cNvSpPr>
            <a:spLocks noGrp="1"/>
          </p:cNvSpPr>
          <p:nvPr>
            <p:ph type="ftr" sz="quarter" idx="3"/>
          </p:nvPr>
        </p:nvSpPr>
        <p:spPr/>
        <p:txBody>
          <a:bodyPr/>
          <a:lstStyle/>
          <a:p>
            <a:r>
              <a:rPr lang="de-DE"/>
              <a:t>Informationsveranstaltung zu den Masterstudiengängen der katho am Standort Münster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027B4-13D4-B1F4-BCA1-3DDC1B2FAE9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DB1EF8-CAFE-E16B-FA21-1ADF2A7700F4}"/>
              </a:ext>
            </a:extLst>
          </p:cNvPr>
          <p:cNvSpPr>
            <a:spLocks noGrp="1"/>
          </p:cNvSpPr>
          <p:nvPr>
            <p:ph type="title"/>
          </p:nvPr>
        </p:nvSpPr>
        <p:spPr>
          <a:xfrm>
            <a:off x="358051" y="835367"/>
            <a:ext cx="11484000" cy="498598"/>
          </a:xfrm>
        </p:spPr>
        <p:txBody>
          <a:bodyPr vert="horz" wrap="square" lIns="0" tIns="0" rIns="0" bIns="0" rtlCol="0" anchor="ctr">
            <a:normAutofit/>
          </a:bodyPr>
          <a:lstStyle/>
          <a:p>
            <a:r>
              <a:rPr lang="de-DE" sz="2400" b="1" kern="1200">
                <a:latin typeface="+mj-lt"/>
                <a:ea typeface="+mj-ea"/>
                <a:cs typeface="+mj-cs"/>
              </a:rPr>
              <a:t>Lehrforschungsprojekte</a:t>
            </a:r>
          </a:p>
        </p:txBody>
      </p:sp>
      <p:pic>
        <p:nvPicPr>
          <p:cNvPr id="5" name="Grafik 4" descr="Lupe Silhouette">
            <a:extLst>
              <a:ext uri="{FF2B5EF4-FFF2-40B4-BE49-F238E27FC236}">
                <a16:creationId xmlns:a16="http://schemas.microsoft.com/office/drawing/2014/main" id="{F23D3F9F-6D0F-7D61-0E3D-8FF684EF885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802" y="2138904"/>
            <a:ext cx="2855640" cy="2855640"/>
          </a:xfrm>
          <a:prstGeom prst="rect">
            <a:avLst/>
          </a:prstGeom>
        </p:spPr>
      </p:pic>
      <p:sp>
        <p:nvSpPr>
          <p:cNvPr id="3" name="Textplatzhalter 2">
            <a:extLst>
              <a:ext uri="{FF2B5EF4-FFF2-40B4-BE49-F238E27FC236}">
                <a16:creationId xmlns:a16="http://schemas.microsoft.com/office/drawing/2014/main" id="{9C587215-89C9-F7D8-662B-7B6E17FF4700}"/>
              </a:ext>
            </a:extLst>
          </p:cNvPr>
          <p:cNvSpPr>
            <a:spLocks noGrp="1"/>
          </p:cNvSpPr>
          <p:nvPr>
            <p:ph type="body" sz="quarter" idx="13"/>
          </p:nvPr>
        </p:nvSpPr>
        <p:spPr>
          <a:xfrm>
            <a:off x="353502" y="1333642"/>
            <a:ext cx="11484000" cy="186974"/>
          </a:xfrm>
        </p:spPr>
        <p:txBody>
          <a:bodyPr vert="horz" wrap="square" lIns="0" tIns="0" rIns="0" bIns="0" rtlCol="0">
            <a:noAutofit/>
          </a:bodyPr>
          <a:lstStyle/>
          <a:p>
            <a:pPr>
              <a:spcAft>
                <a:spcPts val="600"/>
              </a:spcAft>
            </a:pPr>
            <a:r>
              <a:rPr lang="de-DE" sz="1800" b="1" kern="1200">
                <a:latin typeface="+mn-lt"/>
                <a:ea typeface="+mn-ea"/>
                <a:cs typeface="+mn-cs"/>
              </a:rPr>
              <a:t>Beispiele für Projekte</a:t>
            </a:r>
          </a:p>
        </p:txBody>
      </p:sp>
      <p:sp>
        <p:nvSpPr>
          <p:cNvPr id="7" name="Textfeld 6">
            <a:extLst>
              <a:ext uri="{FF2B5EF4-FFF2-40B4-BE49-F238E27FC236}">
                <a16:creationId xmlns:a16="http://schemas.microsoft.com/office/drawing/2014/main" id="{2AE1FECF-A709-B110-7D6C-006F325F718B}"/>
              </a:ext>
            </a:extLst>
          </p:cNvPr>
          <p:cNvSpPr txBox="1"/>
          <p:nvPr/>
        </p:nvSpPr>
        <p:spPr bwMode="gray">
          <a:xfrm>
            <a:off x="2855640" y="1552314"/>
            <a:ext cx="9073008" cy="4045032"/>
          </a:xfrm>
          <a:prstGeom prst="rect">
            <a:avLst/>
          </a:prstGeom>
        </p:spPr>
        <p:txBody>
          <a:bodyPr vert="horz" wrap="square" lIns="0" tIns="0" rIns="0" bIns="0" rtlCol="0">
            <a:noAutofit/>
          </a:bodyPr>
          <a:lstStyle/>
          <a:p>
            <a:pPr marL="32400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a:ea typeface="+mn-ea"/>
                <a:cs typeface="+mn-cs"/>
              </a:rPr>
              <a:t>Kinderschutzmaßnahmen im intervenierenden Kinderschutz: Eine qualitative Aktenanalyse inklusiver Kinderschutzpraxis</a:t>
            </a:r>
          </a:p>
          <a:p>
            <a:pPr marL="32400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a:ea typeface="+mn-ea"/>
                <a:cs typeface="+mn-cs"/>
              </a:rPr>
              <a:t>Eltern*</a:t>
            </a:r>
            <a:r>
              <a:rPr kumimoji="0" lang="de-DE" sz="1800" b="0" i="0" u="none" strike="noStrike" kern="1200" cap="none" spc="0" normalizeH="0" baseline="0" noProof="0" err="1">
                <a:ln>
                  <a:noFill/>
                </a:ln>
                <a:solidFill>
                  <a:prstClr val="black"/>
                </a:solidFill>
                <a:effectLst/>
                <a:uLnTx/>
                <a:uFillTx/>
                <a:latin typeface="Calibri"/>
                <a:ea typeface="+mn-ea"/>
                <a:cs typeface="+mn-cs"/>
              </a:rPr>
              <a:t>arbeit</a:t>
            </a:r>
            <a:r>
              <a:rPr kumimoji="0" lang="de-DE" sz="1800" b="0" i="0" u="none" strike="noStrike" kern="1200" cap="none" spc="0" normalizeH="0" baseline="0" noProof="0">
                <a:ln>
                  <a:noFill/>
                </a:ln>
                <a:solidFill>
                  <a:prstClr val="black"/>
                </a:solidFill>
                <a:effectLst/>
                <a:uLnTx/>
                <a:uFillTx/>
                <a:latin typeface="Calibri"/>
                <a:ea typeface="+mn-ea"/>
                <a:cs typeface="+mn-cs"/>
              </a:rPr>
              <a:t> im Wohngruppenkontext – Erfahrungen und Bewertungen der </a:t>
            </a:r>
            <a:r>
              <a:rPr kumimoji="0" lang="de-DE" sz="1800" b="0" i="0" u="none" strike="noStrike" kern="1200" cap="none" spc="0" normalizeH="0" baseline="0" noProof="0" err="1">
                <a:ln>
                  <a:noFill/>
                </a:ln>
                <a:solidFill>
                  <a:prstClr val="black"/>
                </a:solidFill>
                <a:effectLst/>
                <a:uLnTx/>
                <a:uFillTx/>
                <a:latin typeface="Calibri"/>
                <a:ea typeface="+mn-ea"/>
                <a:cs typeface="+mn-cs"/>
              </a:rPr>
              <a:t>Bewohner:innen</a:t>
            </a:r>
            <a:endParaRPr kumimoji="0" lang="de-DE" sz="1800" b="0" i="0" u="none" strike="noStrike" kern="1200" cap="none" spc="0" normalizeH="0" baseline="0" noProof="0">
              <a:ln>
                <a:noFill/>
              </a:ln>
              <a:solidFill>
                <a:prstClr val="black"/>
              </a:solidFill>
              <a:effectLst/>
              <a:uLnTx/>
              <a:uFillTx/>
              <a:latin typeface="Calibri"/>
              <a:ea typeface="+mn-ea"/>
              <a:cs typeface="+mn-cs"/>
            </a:endParaRPr>
          </a:p>
          <a:p>
            <a:pPr marL="32400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a:ea typeface="+mn-ea"/>
                <a:cs typeface="+mn-cs"/>
              </a:rPr>
              <a:t>Entwicklungsunterstützung von Kindern im Autismus-Spektrum in Kindertagesstätten der Stadt X. Bestandsaufnahme</a:t>
            </a:r>
          </a:p>
          <a:p>
            <a:pPr marL="32400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a:ea typeface="+mn-ea"/>
                <a:cs typeface="+mn-cs"/>
              </a:rPr>
              <a:t>Junge Ehrenamtliche in der ambulanten Hospizarbeit – eine Befragung von Studierenden</a:t>
            </a:r>
          </a:p>
          <a:p>
            <a:pPr marL="32400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a:ea typeface="+mn-ea"/>
                <a:cs typeface="+mn-cs"/>
              </a:rPr>
              <a:t>Männlichkeitskonstruktionen in der Beratung von Männern mit Behinderung</a:t>
            </a:r>
          </a:p>
          <a:p>
            <a:pPr marL="32400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err="1">
                <a:ln>
                  <a:noFill/>
                </a:ln>
                <a:solidFill>
                  <a:prstClr val="black"/>
                </a:solidFill>
                <a:effectLst/>
                <a:uLnTx/>
                <a:uFillTx/>
                <a:latin typeface="Calibri"/>
                <a:ea typeface="+mn-ea"/>
                <a:cs typeface="+mn-cs"/>
              </a:rPr>
              <a:t>Scenariobasierte</a:t>
            </a:r>
            <a:r>
              <a:rPr kumimoji="0" lang="de-DE" sz="1800" b="0" i="0" u="none" strike="noStrike" kern="1200" cap="none" spc="0" normalizeH="0" baseline="0" noProof="0">
                <a:ln>
                  <a:noFill/>
                </a:ln>
                <a:solidFill>
                  <a:prstClr val="black"/>
                </a:solidFill>
                <a:effectLst/>
                <a:uLnTx/>
                <a:uFillTx/>
                <a:latin typeface="Calibri"/>
                <a:ea typeface="+mn-ea"/>
                <a:cs typeface="+mn-cs"/>
              </a:rPr>
              <a:t> Workshops mit </a:t>
            </a:r>
            <a:r>
              <a:rPr kumimoji="0" lang="de-DE" sz="1800" b="0" i="0" u="none" strike="noStrike" kern="1200" cap="none" spc="0" normalizeH="0" baseline="0" noProof="0" err="1">
                <a:ln>
                  <a:noFill/>
                </a:ln>
                <a:solidFill>
                  <a:prstClr val="black"/>
                </a:solidFill>
                <a:effectLst/>
                <a:uLnTx/>
                <a:uFillTx/>
                <a:latin typeface="Calibri"/>
                <a:ea typeface="+mn-ea"/>
                <a:cs typeface="+mn-cs"/>
              </a:rPr>
              <a:t>Bewohner:innen</a:t>
            </a:r>
            <a:r>
              <a:rPr kumimoji="0" lang="de-DE" sz="1800" b="0" i="0" u="none" strike="noStrike" kern="1200" cap="none" spc="0" normalizeH="0" baseline="0" noProof="0">
                <a:ln>
                  <a:noFill/>
                </a:ln>
                <a:solidFill>
                  <a:prstClr val="black"/>
                </a:solidFill>
                <a:effectLst/>
                <a:uLnTx/>
                <a:uFillTx/>
                <a:latin typeface="Calibri"/>
                <a:ea typeface="+mn-ea"/>
                <a:cs typeface="+mn-cs"/>
              </a:rPr>
              <a:t> zu ihrem Erleben in der Begleitung von Menschen mit Behinderung am Lebensende</a:t>
            </a:r>
          </a:p>
          <a:p>
            <a:pPr marL="32400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a:ea typeface="+mn-ea"/>
                <a:cs typeface="+mn-cs"/>
              </a:rPr>
              <a:t>Partizipation von </a:t>
            </a:r>
            <a:r>
              <a:rPr kumimoji="0" lang="de-DE" sz="1800" b="0" i="0" u="none" strike="noStrike" kern="1200" cap="none" spc="0" normalizeH="0" baseline="0" noProof="0" err="1">
                <a:ln>
                  <a:noFill/>
                </a:ln>
                <a:solidFill>
                  <a:prstClr val="black"/>
                </a:solidFill>
                <a:effectLst/>
                <a:uLnTx/>
                <a:uFillTx/>
                <a:latin typeface="Calibri"/>
                <a:ea typeface="+mn-ea"/>
                <a:cs typeface="+mn-cs"/>
              </a:rPr>
              <a:t>Adressat:innen</a:t>
            </a:r>
            <a:r>
              <a:rPr kumimoji="0" lang="de-DE" sz="1800" b="0" i="0" u="none" strike="noStrike" kern="1200" cap="none" spc="0" normalizeH="0" baseline="0" noProof="0">
                <a:ln>
                  <a:noFill/>
                </a:ln>
                <a:solidFill>
                  <a:prstClr val="black"/>
                </a:solidFill>
                <a:effectLst/>
                <a:uLnTx/>
                <a:uFillTx/>
                <a:latin typeface="Calibri"/>
                <a:ea typeface="+mn-ea"/>
                <a:cs typeface="+mn-cs"/>
              </a:rPr>
              <a:t> in der Stadtteil-/ Quartiersentwicklung</a:t>
            </a:r>
          </a:p>
          <a:p>
            <a:pPr marL="32400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a:p>
            <a:pPr marL="324000" marR="0" lvl="0" indent="-342900" algn="just" defTabSz="685800" rtl="0" eaLnBrk="1" fontAlgn="auto" latinLnBrk="0" hangingPunct="1">
              <a:lnSpc>
                <a:spcPct val="150000"/>
              </a:lnSpc>
              <a:spcBef>
                <a:spcPts val="1200"/>
              </a:spcBef>
              <a:spcAft>
                <a:spcPts val="600"/>
              </a:spcAft>
              <a:buClr>
                <a:srgbClr val="92B737"/>
              </a:buClr>
              <a:buSzTx/>
              <a:buFont typeface="Arial" panose="020B0604020202020204" pitchFamily="34" charset="0"/>
              <a:buChar char="•"/>
              <a:tabLst/>
              <a:defRPr/>
            </a:pPr>
            <a:endParaRPr kumimoji="0" lang="de-DE" alt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feld 3">
            <a:extLst>
              <a:ext uri="{FF2B5EF4-FFF2-40B4-BE49-F238E27FC236}">
                <a16:creationId xmlns:a16="http://schemas.microsoft.com/office/drawing/2014/main" id="{1A0B985D-B98C-044E-9FC6-916F0F6AED5F}"/>
              </a:ext>
            </a:extLst>
          </p:cNvPr>
          <p:cNvSpPr txBox="1"/>
          <p:nvPr/>
        </p:nvSpPr>
        <p:spPr>
          <a:xfrm>
            <a:off x="315031" y="5846302"/>
            <a:ext cx="121036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Calibri"/>
                <a:ea typeface="+mn-ea"/>
                <a:cs typeface="+mn-cs"/>
              </a:rPr>
              <a:t>Hinweis: Auch eigene Forschungsideen können verfolgt werden!</a:t>
            </a:r>
          </a:p>
        </p:txBody>
      </p:sp>
      <p:sp>
        <p:nvSpPr>
          <p:cNvPr id="6" name="Fußzeilenplatzhalter 5">
            <a:extLst>
              <a:ext uri="{FF2B5EF4-FFF2-40B4-BE49-F238E27FC236}">
                <a16:creationId xmlns:a16="http://schemas.microsoft.com/office/drawing/2014/main" id="{B9536F22-DBFA-312C-5A27-409461870A14}"/>
              </a:ext>
            </a:extLst>
          </p:cNvPr>
          <p:cNvSpPr>
            <a:spLocks noGrp="1"/>
          </p:cNvSpPr>
          <p:nvPr>
            <p:ph type="ftr" sz="quarter" idx="3"/>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1000" b="0" i="0" u="none" strike="noStrike" kern="1200" cap="none" spc="0" normalizeH="0" baseline="0" noProof="0">
                <a:ln>
                  <a:noFill/>
                </a:ln>
                <a:solidFill>
                  <a:srgbClr val="505050"/>
                </a:solidFill>
                <a:effectLst/>
                <a:uLnTx/>
                <a:uFillTx/>
                <a:latin typeface="Calibri"/>
                <a:ea typeface="+mn-ea"/>
                <a:cs typeface="+mn-cs"/>
              </a:rPr>
              <a:t>Informationsveranstaltung zu den Masterstudiengängen der katho am Standort Münster </a:t>
            </a:r>
          </a:p>
        </p:txBody>
      </p:sp>
    </p:spTree>
    <p:extLst>
      <p:ext uri="{BB962C8B-B14F-4D97-AF65-F5344CB8AC3E}">
        <p14:creationId xmlns:p14="http://schemas.microsoft.com/office/powerpoint/2010/main" val="2800031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descr="4. Finanzierungsmöglichkeiten für ein Masterstudium">
            <a:extLst>
              <a:ext uri="{FF2B5EF4-FFF2-40B4-BE49-F238E27FC236}">
                <a16:creationId xmlns:a16="http://schemas.microsoft.com/office/drawing/2014/main" id="{9835BFD9-1CF7-490B-AA26-B3E60D7F7399}"/>
              </a:ext>
            </a:extLst>
          </p:cNvPr>
          <p:cNvSpPr>
            <a:spLocks noGrp="1"/>
          </p:cNvSpPr>
          <p:nvPr>
            <p:ph type="title"/>
          </p:nvPr>
        </p:nvSpPr>
        <p:spPr>
          <a:xfrm>
            <a:off x="358050" y="918466"/>
            <a:ext cx="11484000" cy="332399"/>
          </a:xfrm>
        </p:spPr>
        <p:txBody>
          <a:bodyPr/>
          <a:lstStyle/>
          <a:p>
            <a:r>
              <a:rPr lang="de-DE" b="1"/>
              <a:t>4. Finanzierungsmöglichkeiten für ein Masterstudium</a:t>
            </a:r>
          </a:p>
        </p:txBody>
      </p:sp>
      <p:sp>
        <p:nvSpPr>
          <p:cNvPr id="3" name="Inhaltsplatzhalter 2" descr="Stipendien&#10;BAföG&#10;Kindergeld (bis 25)&#10;Studienkredite und Bildungsfonds&#10;Nebenjobs oder Praktika&#10;&#10;Weitere Beratungsmöglichkeiten finden Sie auf der Homepage!&#10;">
            <a:extLst>
              <a:ext uri="{FF2B5EF4-FFF2-40B4-BE49-F238E27FC236}">
                <a16:creationId xmlns:a16="http://schemas.microsoft.com/office/drawing/2014/main" id="{C55A51B2-461D-4BBC-8384-3F3E7E75C927}"/>
              </a:ext>
            </a:extLst>
          </p:cNvPr>
          <p:cNvSpPr>
            <a:spLocks noGrp="1"/>
          </p:cNvSpPr>
          <p:nvPr>
            <p:ph idx="1"/>
          </p:nvPr>
        </p:nvSpPr>
        <p:spPr>
          <a:xfrm>
            <a:off x="270675" y="1555901"/>
            <a:ext cx="10614750" cy="3746198"/>
          </a:xfrm>
        </p:spPr>
        <p:txBody>
          <a:bodyPr/>
          <a:lstStyle/>
          <a:p>
            <a:pPr marL="285750" indent="-285750">
              <a:lnSpc>
                <a:spcPct val="107000"/>
              </a:lnSpc>
              <a:spcAft>
                <a:spcPts val="800"/>
              </a:spcAft>
              <a:buClr>
                <a:srgbClr val="8BAF35"/>
              </a:buClr>
              <a:buFont typeface="Arial" panose="020B0604020202020204" pitchFamily="34" charset="0"/>
              <a:buChar char="•"/>
            </a:pPr>
            <a:r>
              <a:rPr lang="de-DE" sz="1800">
                <a:effectLst/>
                <a:ea typeface="Calibri" panose="020F0502020204030204" pitchFamily="34" charset="0"/>
                <a:cs typeface="Times New Roman" panose="02020603050405020304" pitchFamily="18" charset="0"/>
              </a:rPr>
              <a:t>Stipendien</a:t>
            </a:r>
          </a:p>
          <a:p>
            <a:pPr marL="285750" indent="-285750" algn="just">
              <a:lnSpc>
                <a:spcPct val="107000"/>
              </a:lnSpc>
              <a:spcAft>
                <a:spcPts val="800"/>
              </a:spcAft>
              <a:buClr>
                <a:srgbClr val="8BAF35"/>
              </a:buClr>
              <a:buFont typeface="Arial" panose="020B0604020202020204" pitchFamily="34" charset="0"/>
              <a:buChar char="•"/>
            </a:pPr>
            <a:r>
              <a:rPr lang="de-DE" sz="1800">
                <a:effectLst/>
                <a:ea typeface="Calibri" panose="020F0502020204030204" pitchFamily="34" charset="0"/>
                <a:cs typeface="Times New Roman" panose="02020603050405020304" pitchFamily="18" charset="0"/>
              </a:rPr>
              <a:t>BAföG</a:t>
            </a:r>
          </a:p>
          <a:p>
            <a:pPr marL="285750" indent="-285750" algn="just">
              <a:lnSpc>
                <a:spcPct val="107000"/>
              </a:lnSpc>
              <a:spcAft>
                <a:spcPts val="800"/>
              </a:spcAft>
              <a:buClr>
                <a:srgbClr val="8BAF35"/>
              </a:buClr>
              <a:buFont typeface="Arial" panose="020B0604020202020204" pitchFamily="34" charset="0"/>
              <a:buChar char="•"/>
            </a:pPr>
            <a:r>
              <a:rPr lang="de-DE" sz="1800">
                <a:effectLst/>
                <a:ea typeface="Calibri" panose="020F0502020204030204" pitchFamily="34" charset="0"/>
                <a:cs typeface="Times New Roman" panose="02020603050405020304" pitchFamily="18" charset="0"/>
              </a:rPr>
              <a:t>Kindergeld (bis 25)</a:t>
            </a:r>
          </a:p>
          <a:p>
            <a:pPr marL="285750" indent="-285750" algn="just">
              <a:lnSpc>
                <a:spcPct val="107000"/>
              </a:lnSpc>
              <a:spcAft>
                <a:spcPts val="800"/>
              </a:spcAft>
              <a:buClr>
                <a:srgbClr val="8BAF35"/>
              </a:buClr>
              <a:buFont typeface="Arial" panose="020B0604020202020204" pitchFamily="34" charset="0"/>
              <a:buChar char="•"/>
            </a:pPr>
            <a:r>
              <a:rPr lang="de-DE" sz="1800">
                <a:effectLst/>
                <a:ea typeface="Calibri" panose="020F0502020204030204" pitchFamily="34" charset="0"/>
                <a:cs typeface="Times New Roman" panose="02020603050405020304" pitchFamily="18" charset="0"/>
              </a:rPr>
              <a:t>Studienkredite und Bildungsfonds</a:t>
            </a:r>
          </a:p>
          <a:p>
            <a:pPr marL="285750" indent="-285750" algn="just">
              <a:lnSpc>
                <a:spcPct val="107000"/>
              </a:lnSpc>
              <a:spcAft>
                <a:spcPts val="800"/>
              </a:spcAft>
              <a:buClr>
                <a:srgbClr val="8BAF35"/>
              </a:buClr>
              <a:buFont typeface="Arial" panose="020B0604020202020204" pitchFamily="34" charset="0"/>
              <a:buChar char="•"/>
            </a:pPr>
            <a:r>
              <a:rPr lang="de-DE">
                <a:ea typeface="Calibri" panose="020F0502020204030204" pitchFamily="34" charset="0"/>
                <a:cs typeface="Times New Roman" panose="02020603050405020304" pitchFamily="18" charset="0"/>
              </a:rPr>
              <a:t>Nebenjobs oder Praktika</a:t>
            </a:r>
          </a:p>
          <a:p>
            <a:pPr marL="285750" indent="-285750" algn="just">
              <a:lnSpc>
                <a:spcPct val="107000"/>
              </a:lnSpc>
              <a:spcAft>
                <a:spcPts val="800"/>
              </a:spcAft>
              <a:buClr>
                <a:srgbClr val="8BAF35"/>
              </a:buClr>
              <a:buFont typeface="Arial" panose="020B0604020202020204" pitchFamily="34" charset="0"/>
              <a:buChar char="•"/>
            </a:pPr>
            <a:endParaRPr lang="de-DE" sz="1800">
              <a:effectLst/>
              <a:ea typeface="Calibri" panose="020F0502020204030204" pitchFamily="34" charset="0"/>
              <a:cs typeface="Times New Roman" panose="02020603050405020304" pitchFamily="18" charset="0"/>
            </a:endParaRPr>
          </a:p>
          <a:p>
            <a:pPr marL="285750" indent="-285750" algn="just">
              <a:lnSpc>
                <a:spcPct val="107000"/>
              </a:lnSpc>
              <a:spcAft>
                <a:spcPts val="800"/>
              </a:spcAft>
              <a:buClr>
                <a:srgbClr val="8BAF35"/>
              </a:buClr>
              <a:buFont typeface="Arial" panose="020B0604020202020204" pitchFamily="34" charset="0"/>
              <a:buChar char="•"/>
            </a:pPr>
            <a:endParaRPr lang="de-DE" sz="1800">
              <a:effectLst/>
              <a:ea typeface="Calibri" panose="020F0502020204030204" pitchFamily="34" charset="0"/>
              <a:cs typeface="Times New Roman" panose="02020603050405020304" pitchFamily="18" charset="0"/>
            </a:endParaRPr>
          </a:p>
          <a:p>
            <a:pPr algn="just">
              <a:lnSpc>
                <a:spcPct val="107000"/>
              </a:lnSpc>
              <a:spcAft>
                <a:spcPts val="800"/>
              </a:spcAft>
              <a:buClr>
                <a:srgbClr val="8BAF35"/>
              </a:buClr>
            </a:pPr>
            <a:r>
              <a:rPr lang="de-DE" b="1">
                <a:ea typeface="Calibri" panose="020F0502020204030204" pitchFamily="34" charset="0"/>
                <a:cs typeface="Times New Roman" panose="02020603050405020304" pitchFamily="18" charset="0"/>
              </a:rPr>
              <a:t>Weitere Beratungsmöglichkeiten finden Sie auf der Homepage!</a:t>
            </a:r>
            <a:endParaRPr lang="de-DE" sz="1800" b="1">
              <a:effectLst/>
              <a:ea typeface="Calibri" panose="020F0502020204030204" pitchFamily="34" charset="0"/>
              <a:cs typeface="Times New Roman" panose="02020603050405020304" pitchFamily="18" charset="0"/>
            </a:endParaRPr>
          </a:p>
        </p:txBody>
      </p:sp>
      <p:sp>
        <p:nvSpPr>
          <p:cNvPr id="5" name="Fußzeilenplatzhalter 4">
            <a:extLst>
              <a:ext uri="{FF2B5EF4-FFF2-40B4-BE49-F238E27FC236}">
                <a16:creationId xmlns:a16="http://schemas.microsoft.com/office/drawing/2014/main" id="{51C52AFF-B53C-4C39-B93A-F977A9ACF244}"/>
              </a:ext>
            </a:extLst>
          </p:cNvPr>
          <p:cNvSpPr>
            <a:spLocks noGrp="1"/>
          </p:cNvSpPr>
          <p:nvPr>
            <p:ph type="ftr" sz="quarter" idx="3"/>
          </p:nvPr>
        </p:nvSpPr>
        <p:spPr/>
        <p:txBody>
          <a:bodyPr/>
          <a:lstStyle/>
          <a:p>
            <a:r>
              <a:rPr lang="de-DE"/>
              <a:t>Informationsveranstaltung zu den Masterstudiengängen der katho am Standort Münster </a:t>
            </a:r>
          </a:p>
        </p:txBody>
      </p:sp>
      <p:pic>
        <p:nvPicPr>
          <p:cNvPr id="8" name="Grafik 7">
            <a:extLst>
              <a:ext uri="{FF2B5EF4-FFF2-40B4-BE49-F238E27FC236}">
                <a16:creationId xmlns:a16="http://schemas.microsoft.com/office/drawing/2014/main" id="{B0A3B507-ECA6-40B4-8D8E-4FC3F4142699}"/>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54716" y="1991995"/>
            <a:ext cx="3620681" cy="2027581"/>
          </a:xfrm>
          <a:prstGeom prst="rect">
            <a:avLst/>
          </a:prstGeom>
        </p:spPr>
      </p:pic>
      <p:pic>
        <p:nvPicPr>
          <p:cNvPr id="6" name="Grafik 5" descr="Ein QR-Code, der zur Fiananzierungsseite der Katho führt.">
            <a:extLst>
              <a:ext uri="{FF2B5EF4-FFF2-40B4-BE49-F238E27FC236}">
                <a16:creationId xmlns:a16="http://schemas.microsoft.com/office/drawing/2014/main" id="{BEA4BC1C-5411-6800-3D9B-5BC6D99ABF01}"/>
              </a:ext>
            </a:extLst>
          </p:cNvPr>
          <p:cNvPicPr>
            <a:picLocks noChangeAspect="1"/>
          </p:cNvPicPr>
          <p:nvPr/>
        </p:nvPicPr>
        <p:blipFill>
          <a:blip r:embed="rId4"/>
          <a:stretch>
            <a:fillRect/>
          </a:stretch>
        </p:blipFill>
        <p:spPr>
          <a:xfrm>
            <a:off x="9312966" y="1890191"/>
            <a:ext cx="2027581" cy="2027581"/>
          </a:xfrm>
          <a:prstGeom prst="rect">
            <a:avLst/>
          </a:prstGeom>
        </p:spPr>
      </p:pic>
      <p:sp>
        <p:nvSpPr>
          <p:cNvPr id="7" name="Textfeld 6">
            <a:extLst>
              <a:ext uri="{FF2B5EF4-FFF2-40B4-BE49-F238E27FC236}">
                <a16:creationId xmlns:a16="http://schemas.microsoft.com/office/drawing/2014/main" id="{5D2BCCD7-4A53-EC8B-57CD-B013E1E915CC}"/>
              </a:ext>
            </a:extLst>
          </p:cNvPr>
          <p:cNvSpPr txBox="1"/>
          <p:nvPr/>
        </p:nvSpPr>
        <p:spPr>
          <a:xfrm>
            <a:off x="9182942" y="3955280"/>
            <a:ext cx="3230216" cy="369332"/>
          </a:xfrm>
          <a:prstGeom prst="rect">
            <a:avLst/>
          </a:prstGeom>
          <a:noFill/>
        </p:spPr>
        <p:txBody>
          <a:bodyPr wrap="square" rtlCol="0">
            <a:spAutoFit/>
          </a:bodyPr>
          <a:lstStyle/>
          <a:p>
            <a:r>
              <a:rPr lang="de-DE"/>
              <a:t>QR-Code zur Homepage</a:t>
            </a:r>
          </a:p>
        </p:txBody>
      </p:sp>
    </p:spTree>
    <p:extLst>
      <p:ext uri="{BB962C8B-B14F-4D97-AF65-F5344CB8AC3E}">
        <p14:creationId xmlns:p14="http://schemas.microsoft.com/office/powerpoint/2010/main" val="1191118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0C7F13B4-EBD6-415A-BC6A-E5C5E2431EF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55273" y="1925638"/>
            <a:ext cx="4426931" cy="24901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Titel 11" descr="5. Bewerbungsverfahren">
            <a:extLst>
              <a:ext uri="{FF2B5EF4-FFF2-40B4-BE49-F238E27FC236}">
                <a16:creationId xmlns:a16="http://schemas.microsoft.com/office/drawing/2014/main" id="{3281456E-07D1-422E-A970-2EBFD1A8836D}"/>
              </a:ext>
            </a:extLst>
          </p:cNvPr>
          <p:cNvSpPr>
            <a:spLocks noGrp="1"/>
          </p:cNvSpPr>
          <p:nvPr>
            <p:ph type="title"/>
          </p:nvPr>
        </p:nvSpPr>
        <p:spPr>
          <a:xfrm>
            <a:off x="358050" y="890767"/>
            <a:ext cx="11484000" cy="387798"/>
          </a:xfrm>
        </p:spPr>
        <p:txBody>
          <a:bodyPr/>
          <a:lstStyle/>
          <a:p>
            <a:pPr algn="ctr"/>
            <a:r>
              <a:rPr lang="de-DE" b="1"/>
              <a:t> </a:t>
            </a:r>
            <a:r>
              <a:rPr lang="de-DE" sz="2800" b="1"/>
              <a:t>Bewerbungsverfahren</a:t>
            </a:r>
            <a:endParaRPr lang="de-DE" b="1"/>
          </a:p>
        </p:txBody>
      </p:sp>
      <p:sp>
        <p:nvSpPr>
          <p:cNvPr id="3" name="Textfeld 2" descr="Online-Bewerbung &#10;Bewerbung bis jeweils von Dezember bis Ende Mai möglich&#10;">
            <a:extLst>
              <a:ext uri="{FF2B5EF4-FFF2-40B4-BE49-F238E27FC236}">
                <a16:creationId xmlns:a16="http://schemas.microsoft.com/office/drawing/2014/main" id="{97503098-F6CA-EE24-3731-72B41B369036}"/>
              </a:ext>
            </a:extLst>
          </p:cNvPr>
          <p:cNvSpPr txBox="1"/>
          <p:nvPr/>
        </p:nvSpPr>
        <p:spPr>
          <a:xfrm>
            <a:off x="358050" y="1160206"/>
            <a:ext cx="3671106" cy="2308324"/>
          </a:xfrm>
          <a:prstGeom prst="rect">
            <a:avLst/>
          </a:prstGeom>
          <a:noFill/>
        </p:spPr>
        <p:txBody>
          <a:bodyPr wrap="square" rtlCol="0">
            <a:spAutoFit/>
          </a:bodyPr>
          <a:lstStyle/>
          <a:p>
            <a:pPr marL="285750" indent="-285750">
              <a:buClr>
                <a:srgbClr val="8BAF35"/>
              </a:buClr>
              <a:buFont typeface="Arial" panose="020B0604020202020204" pitchFamily="34" charset="0"/>
              <a:buChar char="•"/>
            </a:pPr>
            <a:r>
              <a:rPr lang="de-DE"/>
              <a:t>Online-Bewerbung </a:t>
            </a:r>
          </a:p>
          <a:p>
            <a:pPr marL="285750" indent="-285750">
              <a:buClr>
                <a:srgbClr val="8BAF35"/>
              </a:buClr>
              <a:buFont typeface="Arial" panose="020B0604020202020204" pitchFamily="34" charset="0"/>
              <a:buChar char="•"/>
            </a:pPr>
            <a:r>
              <a:rPr lang="de-DE"/>
              <a:t>Bewerbung bis jeweils von Dezember bis Ende Mai möglich</a:t>
            </a:r>
          </a:p>
          <a:p>
            <a:pPr marL="285750" indent="-285750">
              <a:buClr>
                <a:srgbClr val="8BAF35"/>
              </a:buClr>
              <a:buFont typeface="Arial" panose="020B0604020202020204" pitchFamily="34" charset="0"/>
              <a:buChar char="•"/>
            </a:pPr>
            <a:r>
              <a:rPr lang="de-DE"/>
              <a:t>Durchschnittsnote des BA bei mind. 2,0</a:t>
            </a:r>
          </a:p>
          <a:p>
            <a:pPr marL="285750" indent="-285750">
              <a:buClr>
                <a:srgbClr val="8BAF35"/>
              </a:buClr>
              <a:buFont typeface="Arial" panose="020B0604020202020204" pitchFamily="34" charset="0"/>
              <a:buChar char="•"/>
            </a:pPr>
            <a:endParaRPr lang="de-DE"/>
          </a:p>
          <a:p>
            <a:pPr marL="285750" indent="-285750">
              <a:buClr>
                <a:srgbClr val="8BAF35"/>
              </a:buClr>
              <a:buFont typeface="Arial" panose="020B0604020202020204" pitchFamily="34" charset="0"/>
              <a:buChar char="•"/>
            </a:pPr>
            <a:endParaRPr lang="de-DE"/>
          </a:p>
          <a:p>
            <a:endParaRPr lang="de-DE"/>
          </a:p>
        </p:txBody>
      </p:sp>
      <p:sp>
        <p:nvSpPr>
          <p:cNvPr id="2" name="Textplatzhalter 1" descr="Zulassungsvoraussetzungen:&#10;">
            <a:extLst>
              <a:ext uri="{FF2B5EF4-FFF2-40B4-BE49-F238E27FC236}">
                <a16:creationId xmlns:a16="http://schemas.microsoft.com/office/drawing/2014/main" id="{D53392C8-CA86-48A0-B06D-9DECADD85EBA}"/>
              </a:ext>
            </a:extLst>
          </p:cNvPr>
          <p:cNvSpPr>
            <a:spLocks noGrp="1"/>
          </p:cNvSpPr>
          <p:nvPr>
            <p:ph type="body" sz="quarter" idx="13"/>
          </p:nvPr>
        </p:nvSpPr>
        <p:spPr>
          <a:xfrm>
            <a:off x="358050" y="2722100"/>
            <a:ext cx="11591529" cy="332399"/>
          </a:xfrm>
        </p:spPr>
        <p:txBody>
          <a:bodyPr/>
          <a:lstStyle/>
          <a:p>
            <a:r>
              <a:rPr lang="de-DE"/>
              <a:t>Zulassungsvoraussetzungen:</a:t>
            </a:r>
          </a:p>
        </p:txBody>
      </p:sp>
      <p:sp>
        <p:nvSpPr>
          <p:cNvPr id="15" name="Inhaltsplatzhalter 14" descr="Bachelor- oder Diplomabschluss in&#10;Sozialer Arbeit&#10;Heilpädagogik &#10;einer Bezugswissenschaft&#10;einer benachbarten Disziplin&#10;oder &#10;Nachweis zum Abschluss des Bachelorstudiums bis zum Beginn des Masterstudiums.&#10;">
            <a:extLst>
              <a:ext uri="{FF2B5EF4-FFF2-40B4-BE49-F238E27FC236}">
                <a16:creationId xmlns:a16="http://schemas.microsoft.com/office/drawing/2014/main" id="{4D3C82F8-B672-46D9-BCD6-9DBBCAE06192}"/>
              </a:ext>
            </a:extLst>
          </p:cNvPr>
          <p:cNvSpPr>
            <a:spLocks noGrp="1"/>
          </p:cNvSpPr>
          <p:nvPr>
            <p:ph idx="1"/>
          </p:nvPr>
        </p:nvSpPr>
        <p:spPr>
          <a:xfrm>
            <a:off x="358050" y="3054499"/>
            <a:ext cx="8817848" cy="3600000"/>
          </a:xfrm>
        </p:spPr>
        <p:txBody>
          <a:bodyPr/>
          <a:lstStyle/>
          <a:p>
            <a:pPr>
              <a:buClr>
                <a:srgbClr val="8BAF35"/>
              </a:buClr>
            </a:pPr>
            <a:r>
              <a:rPr lang="de-DE"/>
              <a:t>Bachelor- oder Diplomabschluss in</a:t>
            </a:r>
          </a:p>
          <a:p>
            <a:pPr marL="285750" indent="-285750">
              <a:buClr>
                <a:srgbClr val="8BAF35"/>
              </a:buClr>
              <a:buFont typeface="Arial" panose="020B0604020202020204" pitchFamily="34" charset="0"/>
              <a:buChar char="•"/>
            </a:pPr>
            <a:r>
              <a:rPr lang="de-DE"/>
              <a:t>Sozialer Arbeit</a:t>
            </a:r>
          </a:p>
          <a:p>
            <a:pPr marL="285750" indent="-285750">
              <a:buClr>
                <a:srgbClr val="8BAF35"/>
              </a:buClr>
              <a:buFont typeface="Arial" panose="020B0604020202020204" pitchFamily="34" charset="0"/>
              <a:buChar char="•"/>
            </a:pPr>
            <a:r>
              <a:rPr lang="de-DE"/>
              <a:t>Heilpädagogik/Inklusiven Pädagogik</a:t>
            </a:r>
          </a:p>
          <a:p>
            <a:pPr marL="285750" indent="-285750">
              <a:buClr>
                <a:srgbClr val="8BAF35"/>
              </a:buClr>
              <a:buFont typeface="Arial" panose="020B0604020202020204" pitchFamily="34" charset="0"/>
              <a:buChar char="•"/>
            </a:pPr>
            <a:r>
              <a:rPr lang="de-DE"/>
              <a:t>einer Bezugswissenschaft</a:t>
            </a:r>
          </a:p>
          <a:p>
            <a:pPr marL="285750" indent="-285750">
              <a:buClr>
                <a:srgbClr val="8BAF35"/>
              </a:buClr>
              <a:buFont typeface="Arial" panose="020B0604020202020204" pitchFamily="34" charset="0"/>
              <a:buChar char="•"/>
            </a:pPr>
            <a:r>
              <a:rPr lang="de-DE"/>
              <a:t>einer benachbarten Disziplin</a:t>
            </a:r>
          </a:p>
          <a:p>
            <a:pPr>
              <a:buClr>
                <a:srgbClr val="8BAF35"/>
              </a:buClr>
            </a:pPr>
            <a:r>
              <a:rPr lang="de-DE"/>
              <a:t>oder </a:t>
            </a:r>
          </a:p>
          <a:p>
            <a:pPr marL="285750" indent="-285750">
              <a:buClr>
                <a:srgbClr val="8BAF35"/>
              </a:buClr>
              <a:buFont typeface="Arial" panose="020B0604020202020204" pitchFamily="34" charset="0"/>
              <a:buChar char="•"/>
            </a:pPr>
            <a:r>
              <a:rPr lang="de-DE"/>
              <a:t>Nachweis zum Abschluss des Bachelorstudiums bis zum Beginn des Masterstudiums.</a:t>
            </a:r>
          </a:p>
        </p:txBody>
      </p:sp>
      <p:sp>
        <p:nvSpPr>
          <p:cNvPr id="4" name="Fußzeilenplatzhalter 4">
            <a:extLst>
              <a:ext uri="{FF2B5EF4-FFF2-40B4-BE49-F238E27FC236}">
                <a16:creationId xmlns:a16="http://schemas.microsoft.com/office/drawing/2014/main" id="{8973FBCE-1BB5-2864-C5B6-4496FA964CE9}"/>
              </a:ext>
            </a:extLst>
          </p:cNvPr>
          <p:cNvSpPr>
            <a:spLocks noGrp="1"/>
          </p:cNvSpPr>
          <p:nvPr>
            <p:ph type="ftr" sz="quarter" idx="3"/>
          </p:nvPr>
        </p:nvSpPr>
        <p:spPr>
          <a:xfrm>
            <a:off x="358050" y="6516000"/>
            <a:ext cx="10440000" cy="138499"/>
          </a:xfrm>
        </p:spPr>
        <p:txBody>
          <a:bodyPr/>
          <a:lstStyle/>
          <a:p>
            <a:r>
              <a:rPr lang="de-DE"/>
              <a:t>Informationsveranstaltung zu den Masterstudiengängen der katho am Standort Münster </a:t>
            </a:r>
          </a:p>
        </p:txBody>
      </p:sp>
      <p:pic>
        <p:nvPicPr>
          <p:cNvPr id="6" name="Grafik 5" descr="Ein QR-Code, der zur Online-Bewerbung weiterleitet.">
            <a:extLst>
              <a:ext uri="{FF2B5EF4-FFF2-40B4-BE49-F238E27FC236}">
                <a16:creationId xmlns:a16="http://schemas.microsoft.com/office/drawing/2014/main" id="{F671D5F9-E755-586D-2D0A-647F4C3C8995}"/>
              </a:ext>
            </a:extLst>
          </p:cNvPr>
          <p:cNvPicPr>
            <a:picLocks noChangeAspect="1"/>
          </p:cNvPicPr>
          <p:nvPr/>
        </p:nvPicPr>
        <p:blipFill>
          <a:blip r:embed="rId4"/>
          <a:stretch>
            <a:fillRect/>
          </a:stretch>
        </p:blipFill>
        <p:spPr>
          <a:xfrm>
            <a:off x="9175898" y="1670909"/>
            <a:ext cx="2873305" cy="2873305"/>
          </a:xfrm>
          <a:prstGeom prst="rect">
            <a:avLst/>
          </a:prstGeom>
        </p:spPr>
      </p:pic>
      <p:sp>
        <p:nvSpPr>
          <p:cNvPr id="5" name="Textfeld 4">
            <a:extLst>
              <a:ext uri="{FF2B5EF4-FFF2-40B4-BE49-F238E27FC236}">
                <a16:creationId xmlns:a16="http://schemas.microsoft.com/office/drawing/2014/main" id="{B2D7D214-61F0-EDB3-9D26-039F775B7887}"/>
              </a:ext>
            </a:extLst>
          </p:cNvPr>
          <p:cNvSpPr txBox="1"/>
          <p:nvPr/>
        </p:nvSpPr>
        <p:spPr>
          <a:xfrm>
            <a:off x="9066578" y="4415787"/>
            <a:ext cx="3176319" cy="369332"/>
          </a:xfrm>
          <a:prstGeom prst="rect">
            <a:avLst/>
          </a:prstGeom>
          <a:noFill/>
        </p:spPr>
        <p:txBody>
          <a:bodyPr wrap="none" rtlCol="0">
            <a:spAutoFit/>
          </a:bodyPr>
          <a:lstStyle/>
          <a:p>
            <a:r>
              <a:rPr lang="de-DE"/>
              <a:t>QR-Code zur Online-Bewerbung</a:t>
            </a:r>
          </a:p>
        </p:txBody>
      </p:sp>
    </p:spTree>
    <p:extLst>
      <p:ext uri="{BB962C8B-B14F-4D97-AF65-F5344CB8AC3E}">
        <p14:creationId xmlns:p14="http://schemas.microsoft.com/office/powerpoint/2010/main" val="2013035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QR-Code, dass zu der Übersicht zu allen Masterstudiengänge weiterleitet.">
            <a:extLst>
              <a:ext uri="{FF2B5EF4-FFF2-40B4-BE49-F238E27FC236}">
                <a16:creationId xmlns:a16="http://schemas.microsoft.com/office/drawing/2014/main" id="{64E4503A-1797-561E-F70A-8467FA547E76}"/>
              </a:ext>
            </a:extLst>
          </p:cNvPr>
          <p:cNvPicPr>
            <a:picLocks noChangeAspect="1"/>
          </p:cNvPicPr>
          <p:nvPr/>
        </p:nvPicPr>
        <p:blipFill>
          <a:blip r:embed="rId3"/>
          <a:stretch>
            <a:fillRect/>
          </a:stretch>
        </p:blipFill>
        <p:spPr>
          <a:xfrm>
            <a:off x="8603669" y="3780252"/>
            <a:ext cx="1951273" cy="1951273"/>
          </a:xfrm>
          <a:prstGeom prst="rect">
            <a:avLst/>
          </a:prstGeom>
        </p:spPr>
      </p:pic>
      <p:sp>
        <p:nvSpPr>
          <p:cNvPr id="2" name="Titel 1" descr="Konsekutive Masterstudiengänge der katho NRW">
            <a:extLst>
              <a:ext uri="{FF2B5EF4-FFF2-40B4-BE49-F238E27FC236}">
                <a16:creationId xmlns:a16="http://schemas.microsoft.com/office/drawing/2014/main" id="{428D2776-A31A-4034-9FBB-B72CAE01025A}"/>
              </a:ext>
            </a:extLst>
          </p:cNvPr>
          <p:cNvSpPr>
            <a:spLocks noGrp="1"/>
          </p:cNvSpPr>
          <p:nvPr>
            <p:ph type="title"/>
          </p:nvPr>
        </p:nvSpPr>
        <p:spPr>
          <a:xfrm>
            <a:off x="358050" y="918466"/>
            <a:ext cx="11484000" cy="332399"/>
          </a:xfrm>
        </p:spPr>
        <p:txBody>
          <a:bodyPr/>
          <a:lstStyle/>
          <a:p>
            <a:r>
              <a:rPr lang="de-DE" b="1"/>
              <a:t>Konsekutive Masterstudiengänge der </a:t>
            </a:r>
            <a:r>
              <a:rPr lang="de-DE" b="1" err="1"/>
              <a:t>katho</a:t>
            </a:r>
            <a:r>
              <a:rPr lang="de-DE" b="1"/>
              <a:t> NRW</a:t>
            </a:r>
          </a:p>
        </p:txBody>
      </p:sp>
      <p:sp>
        <p:nvSpPr>
          <p:cNvPr id="8" name="Textplatzhalter 7" descr="Überblick&#10;">
            <a:extLst>
              <a:ext uri="{FF2B5EF4-FFF2-40B4-BE49-F238E27FC236}">
                <a16:creationId xmlns:a16="http://schemas.microsoft.com/office/drawing/2014/main" id="{DBDA574B-D8B4-406D-B761-55F2CA88FB7C}"/>
              </a:ext>
            </a:extLst>
          </p:cNvPr>
          <p:cNvSpPr>
            <a:spLocks noGrp="1"/>
          </p:cNvSpPr>
          <p:nvPr>
            <p:ph type="body" sz="quarter" idx="13"/>
          </p:nvPr>
        </p:nvSpPr>
        <p:spPr>
          <a:xfrm>
            <a:off x="354000" y="1305644"/>
            <a:ext cx="11484000" cy="249299"/>
          </a:xfrm>
        </p:spPr>
        <p:txBody>
          <a:bodyPr/>
          <a:lstStyle/>
          <a:p>
            <a:r>
              <a:rPr lang="de-DE"/>
              <a:t>Überblick</a:t>
            </a:r>
          </a:p>
        </p:txBody>
      </p:sp>
      <p:sp>
        <p:nvSpPr>
          <p:cNvPr id="7" name="Inhaltsplatzhalter 6" descr="Köln: &#10;Innovationsmanagement in der Sozialen Arbeit&#10;Aachen:&#10;Bildung und Teilhabe: Soziale Arbeit&#10;Klinisch-therapeutische Soziale Arbeit&#10;Paderborn: &#10;Gesundheitsbezogene Soziale Arbeit&#10;Münster:&#10;Soziale Arbeit – Schwerpunkt „Inklusive Kinder- und Jugendhilfe sozialräumlich gestalten“&#10;Heilpädagogik – Schwerpunkt „Inklusion und Teilhabe in Sozialräumen gestalten“&#10;">
            <a:extLst>
              <a:ext uri="{FF2B5EF4-FFF2-40B4-BE49-F238E27FC236}">
                <a16:creationId xmlns:a16="http://schemas.microsoft.com/office/drawing/2014/main" id="{E30BDF55-D450-4BF7-9FFA-A7295BE9EF6E}"/>
              </a:ext>
            </a:extLst>
          </p:cNvPr>
          <p:cNvSpPr>
            <a:spLocks noGrp="1"/>
          </p:cNvSpPr>
          <p:nvPr>
            <p:ph idx="1"/>
          </p:nvPr>
        </p:nvSpPr>
        <p:spPr>
          <a:xfrm>
            <a:off x="349950" y="1814267"/>
            <a:ext cx="5580000" cy="4310086"/>
          </a:xfrm>
        </p:spPr>
        <p:txBody>
          <a:bodyPr/>
          <a:lstStyle/>
          <a:p>
            <a:r>
              <a:rPr lang="de-DE">
                <a:solidFill>
                  <a:srgbClr val="8BAF35"/>
                </a:solidFill>
              </a:rPr>
              <a:t>Köln</a:t>
            </a:r>
            <a:r>
              <a:rPr lang="de-DE"/>
              <a:t>: </a:t>
            </a:r>
          </a:p>
          <a:p>
            <a:r>
              <a:rPr lang="de-DE"/>
              <a:t>Innovationsmanagement in der Sozialen Arbeit</a:t>
            </a:r>
          </a:p>
          <a:p>
            <a:r>
              <a:rPr lang="de-DE">
                <a:solidFill>
                  <a:srgbClr val="8BAF35"/>
                </a:solidFill>
              </a:rPr>
              <a:t>Aachen</a:t>
            </a:r>
            <a:r>
              <a:rPr lang="de-DE"/>
              <a:t>:</a:t>
            </a:r>
          </a:p>
          <a:p>
            <a:r>
              <a:rPr lang="de-DE"/>
              <a:t>Bildung und Teilhabe: Soziale Arbeit</a:t>
            </a:r>
          </a:p>
          <a:p>
            <a:r>
              <a:rPr lang="de-DE"/>
              <a:t>Klinisch-therapeutische Soziale Arbeit</a:t>
            </a:r>
          </a:p>
          <a:p>
            <a:r>
              <a:rPr lang="de-DE">
                <a:solidFill>
                  <a:srgbClr val="8BAF35"/>
                </a:solidFill>
              </a:rPr>
              <a:t>Paderborn</a:t>
            </a:r>
            <a:r>
              <a:rPr lang="de-DE"/>
              <a:t>: </a:t>
            </a:r>
          </a:p>
          <a:p>
            <a:r>
              <a:rPr lang="de-DE"/>
              <a:t>Gesundheitsbezogene Soziale Arbeit</a:t>
            </a:r>
          </a:p>
          <a:p>
            <a:r>
              <a:rPr lang="de-DE">
                <a:solidFill>
                  <a:srgbClr val="8BAF35"/>
                </a:solidFill>
              </a:rPr>
              <a:t>Münster</a:t>
            </a:r>
            <a:r>
              <a:rPr lang="de-DE"/>
              <a:t>:</a:t>
            </a:r>
          </a:p>
          <a:p>
            <a:r>
              <a:rPr lang="de-DE"/>
              <a:t>Soziale Arbeit – Schwerpunkt „Inklusive Kinder- und Jugendhilfe sozialräumlich gestalten“</a:t>
            </a:r>
          </a:p>
          <a:p>
            <a:r>
              <a:rPr lang="de-DE"/>
              <a:t>Heilpädagogik/Inklusive Pädagogik – Schwerpunkt „Inklusion und Teilhabe in Sozialräumen gestalten“</a:t>
            </a:r>
          </a:p>
        </p:txBody>
      </p:sp>
      <p:pic>
        <p:nvPicPr>
          <p:cNvPr id="4" name="Grafik 3">
            <a:extLst>
              <a:ext uri="{FF2B5EF4-FFF2-40B4-BE49-F238E27FC236}">
                <a16:creationId xmlns:a16="http://schemas.microsoft.com/office/drawing/2014/main" id="{EC7F1E5B-EEB0-42C6-8C4D-91E6F887FC9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66022" y="839563"/>
            <a:ext cx="4863658" cy="2733117"/>
          </a:xfrm>
          <a:prstGeom prst="rect">
            <a:avLst/>
          </a:prstGeom>
        </p:spPr>
      </p:pic>
      <p:sp>
        <p:nvSpPr>
          <p:cNvPr id="5" name="Fußzeilenplatzhalter 4">
            <a:extLst>
              <a:ext uri="{FF2B5EF4-FFF2-40B4-BE49-F238E27FC236}">
                <a16:creationId xmlns:a16="http://schemas.microsoft.com/office/drawing/2014/main" id="{15034776-2DA1-716B-8C51-7EC48ABB72BF}"/>
              </a:ext>
            </a:extLst>
          </p:cNvPr>
          <p:cNvSpPr>
            <a:spLocks noGrp="1"/>
          </p:cNvSpPr>
          <p:nvPr>
            <p:ph type="ftr" sz="quarter" idx="3"/>
          </p:nvPr>
        </p:nvSpPr>
        <p:spPr>
          <a:xfrm>
            <a:off x="358050" y="6516000"/>
            <a:ext cx="10440000" cy="138499"/>
          </a:xfrm>
        </p:spPr>
        <p:txBody>
          <a:bodyPr/>
          <a:lstStyle/>
          <a:p>
            <a:r>
              <a:rPr lang="de-DE"/>
              <a:t>Informationsveranstaltung zu den Masterstudiengängen der katho am Standort Münster </a:t>
            </a:r>
          </a:p>
        </p:txBody>
      </p:sp>
      <p:sp>
        <p:nvSpPr>
          <p:cNvPr id="9" name="Textfeld 8">
            <a:extLst>
              <a:ext uri="{FF2B5EF4-FFF2-40B4-BE49-F238E27FC236}">
                <a16:creationId xmlns:a16="http://schemas.microsoft.com/office/drawing/2014/main" id="{26F4FC49-557B-D375-9409-1CC1C76551EE}"/>
              </a:ext>
            </a:extLst>
          </p:cNvPr>
          <p:cNvSpPr txBox="1"/>
          <p:nvPr/>
        </p:nvSpPr>
        <p:spPr>
          <a:xfrm>
            <a:off x="7137546" y="5731525"/>
            <a:ext cx="4700454" cy="369332"/>
          </a:xfrm>
          <a:prstGeom prst="rect">
            <a:avLst/>
          </a:prstGeom>
          <a:noFill/>
        </p:spPr>
        <p:txBody>
          <a:bodyPr wrap="none" rtlCol="0">
            <a:spAutoFit/>
          </a:bodyPr>
          <a:lstStyle/>
          <a:p>
            <a:r>
              <a:rPr lang="de-DE"/>
              <a:t>Alle Masterstudiengänge der Katho im Überblick</a:t>
            </a:r>
          </a:p>
        </p:txBody>
      </p:sp>
    </p:spTree>
    <p:extLst>
      <p:ext uri="{BB962C8B-B14F-4D97-AF65-F5344CB8AC3E}">
        <p14:creationId xmlns:p14="http://schemas.microsoft.com/office/powerpoint/2010/main" val="1472197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738EC-66BB-443F-A4BE-97471F291E39}"/>
              </a:ext>
            </a:extLst>
          </p:cNvPr>
          <p:cNvSpPr>
            <a:spLocks noGrp="1"/>
          </p:cNvSpPr>
          <p:nvPr>
            <p:ph type="title"/>
          </p:nvPr>
        </p:nvSpPr>
        <p:spPr>
          <a:xfrm>
            <a:off x="358050" y="918466"/>
            <a:ext cx="11484000" cy="332399"/>
          </a:xfrm>
        </p:spPr>
        <p:txBody>
          <a:bodyPr/>
          <a:lstStyle/>
          <a:p>
            <a:r>
              <a:rPr lang="de-DE"/>
              <a:t>Wir sind für Sie da:</a:t>
            </a:r>
          </a:p>
        </p:txBody>
      </p:sp>
      <p:pic>
        <p:nvPicPr>
          <p:cNvPr id="7" name="Grafik 6" descr="Foto zeigt die Studiengangsleitung des Masters in der Sozialen Arbeit Prof. Dr. Eva Stuckstätte">
            <a:extLst>
              <a:ext uri="{FF2B5EF4-FFF2-40B4-BE49-F238E27FC236}">
                <a16:creationId xmlns:a16="http://schemas.microsoft.com/office/drawing/2014/main" id="{7B198EE4-F8F0-085E-77DD-4E4BB158BFD9}"/>
              </a:ext>
            </a:extLst>
          </p:cNvPr>
          <p:cNvPicPr>
            <a:picLocks noChangeAspect="1"/>
          </p:cNvPicPr>
          <p:nvPr/>
        </p:nvPicPr>
        <p:blipFill>
          <a:blip r:embed="rId3" cstate="print">
            <a:extLst>
              <a:ext uri="{28A0092B-C50C-407E-A947-70E740481C1C}">
                <a14:useLocalDpi xmlns:a14="http://schemas.microsoft.com/office/drawing/2010/main" val="0"/>
              </a:ext>
            </a:extLst>
          </a:blip>
          <a:srcRect l="11357" r="-2974"/>
          <a:stretch>
            <a:fillRect/>
          </a:stretch>
        </p:blipFill>
        <p:spPr>
          <a:xfrm>
            <a:off x="349075" y="2418715"/>
            <a:ext cx="1275352" cy="940280"/>
          </a:xfrm>
          <a:prstGeom prst="rect">
            <a:avLst/>
          </a:prstGeom>
        </p:spPr>
      </p:pic>
      <p:pic>
        <p:nvPicPr>
          <p:cNvPr id="4" name="Grafik 3" descr="Das Foto zeigt Studiengangskoordinatorin Carolin Feß.">
            <a:extLst>
              <a:ext uri="{FF2B5EF4-FFF2-40B4-BE49-F238E27FC236}">
                <a16:creationId xmlns:a16="http://schemas.microsoft.com/office/drawing/2014/main" id="{E993401A-D89C-3442-26E4-C52F87A93F95}"/>
              </a:ext>
            </a:extLst>
          </p:cNvPr>
          <p:cNvPicPr>
            <a:picLocks noChangeAspect="1"/>
          </p:cNvPicPr>
          <p:nvPr/>
        </p:nvPicPr>
        <p:blipFill rotWithShape="1">
          <a:blip r:embed="rId4">
            <a:extLst>
              <a:ext uri="{28A0092B-C50C-407E-A947-70E740481C1C}">
                <a14:useLocalDpi xmlns:a14="http://schemas.microsoft.com/office/drawing/2010/main" val="0"/>
              </a:ext>
            </a:extLst>
          </a:blip>
          <a:srcRect t="7691"/>
          <a:stretch/>
        </p:blipFill>
        <p:spPr>
          <a:xfrm>
            <a:off x="349454" y="3436853"/>
            <a:ext cx="1237903" cy="1130909"/>
          </a:xfrm>
          <a:prstGeom prst="rect">
            <a:avLst/>
          </a:prstGeom>
        </p:spPr>
      </p:pic>
      <p:sp>
        <p:nvSpPr>
          <p:cNvPr id="3" name="Inhaltsplatzhalter 2">
            <a:extLst>
              <a:ext uri="{FF2B5EF4-FFF2-40B4-BE49-F238E27FC236}">
                <a16:creationId xmlns:a16="http://schemas.microsoft.com/office/drawing/2014/main" id="{3D9C8B9D-330F-4582-AA06-379CC30C8172}"/>
              </a:ext>
            </a:extLst>
          </p:cNvPr>
          <p:cNvSpPr>
            <a:spLocks noGrp="1"/>
          </p:cNvSpPr>
          <p:nvPr>
            <p:ph idx="1"/>
          </p:nvPr>
        </p:nvSpPr>
        <p:spPr>
          <a:xfrm>
            <a:off x="1687286" y="1250865"/>
            <a:ext cx="8778618" cy="4878575"/>
          </a:xfrm>
        </p:spPr>
        <p:txBody>
          <a:bodyPr/>
          <a:lstStyle/>
          <a:p>
            <a:pPr>
              <a:lnSpc>
                <a:spcPct val="150000"/>
              </a:lnSpc>
            </a:pPr>
            <a:r>
              <a:rPr lang="de-DE" dirty="0">
                <a:solidFill>
                  <a:srgbClr val="8BAF35"/>
                </a:solidFill>
              </a:rPr>
              <a:t>Prof. Dr. Sabine Schäper (Studiengangsleitung Master Heilpädagogik/Inklusive Pädagogik)</a:t>
            </a:r>
          </a:p>
          <a:p>
            <a:pPr>
              <a:lnSpc>
                <a:spcPct val="150000"/>
              </a:lnSpc>
            </a:pPr>
            <a:r>
              <a:rPr lang="de-DE" dirty="0">
                <a:hlinkClick r:id="rId5">
                  <a:extLst>
                    <a:ext uri="{A12FA001-AC4F-418D-AE19-62706E023703}">
                      <ahyp:hlinkClr xmlns:ahyp="http://schemas.microsoft.com/office/drawing/2018/hyperlinkcolor" val="tx"/>
                    </a:ext>
                  </a:extLst>
                </a:hlinkClick>
              </a:rPr>
              <a:t>s.schaeper@katho-nrw.de</a:t>
            </a:r>
            <a:r>
              <a:rPr lang="de-DE" dirty="0"/>
              <a:t> </a:t>
            </a:r>
          </a:p>
          <a:p>
            <a:pPr>
              <a:lnSpc>
                <a:spcPct val="150000"/>
              </a:lnSpc>
            </a:pPr>
            <a:r>
              <a:rPr lang="de-DE" dirty="0">
                <a:solidFill>
                  <a:srgbClr val="8BAF35"/>
                </a:solidFill>
              </a:rPr>
              <a:t>Prof. Dr. Eva Stuckstätte (Studiengangsleitung Master Soziale Arbeit)</a:t>
            </a:r>
          </a:p>
          <a:p>
            <a:pPr>
              <a:lnSpc>
                <a:spcPct val="150000"/>
              </a:lnSpc>
            </a:pPr>
            <a:r>
              <a:rPr lang="de-DE" dirty="0">
                <a:hlinkClick r:id="rId6">
                  <a:extLst>
                    <a:ext uri="{A12FA001-AC4F-418D-AE19-62706E023703}">
                      <ahyp:hlinkClr xmlns:ahyp="http://schemas.microsoft.com/office/drawing/2018/hyperlinkcolor" val="tx"/>
                    </a:ext>
                  </a:extLst>
                </a:hlinkClick>
              </a:rPr>
              <a:t>ec.stuckstaette@katho-nrw.de</a:t>
            </a:r>
            <a:endParaRPr lang="de-DE" dirty="0"/>
          </a:p>
          <a:p>
            <a:pPr>
              <a:lnSpc>
                <a:spcPct val="150000"/>
              </a:lnSpc>
            </a:pPr>
            <a:r>
              <a:rPr lang="de-DE" dirty="0">
                <a:solidFill>
                  <a:srgbClr val="8BAF35"/>
                </a:solidFill>
              </a:rPr>
              <a:t>Carolin </a:t>
            </a:r>
            <a:r>
              <a:rPr lang="de-DE" dirty="0" err="1">
                <a:solidFill>
                  <a:srgbClr val="8BAF35"/>
                </a:solidFill>
              </a:rPr>
              <a:t>Feß</a:t>
            </a:r>
            <a:r>
              <a:rPr lang="de-DE" dirty="0">
                <a:solidFill>
                  <a:srgbClr val="8BAF35"/>
                </a:solidFill>
              </a:rPr>
              <a:t> (</a:t>
            </a:r>
            <a:r>
              <a:rPr lang="de-DE" dirty="0" err="1">
                <a:solidFill>
                  <a:srgbClr val="8BAF35"/>
                </a:solidFill>
              </a:rPr>
              <a:t>Studiengangskoordinatorin</a:t>
            </a:r>
            <a:r>
              <a:rPr lang="de-DE" dirty="0">
                <a:solidFill>
                  <a:srgbClr val="8BAF35"/>
                </a:solidFill>
              </a:rPr>
              <a:t>)</a:t>
            </a:r>
          </a:p>
          <a:p>
            <a:pPr>
              <a:lnSpc>
                <a:spcPct val="150000"/>
              </a:lnSpc>
            </a:pPr>
            <a:r>
              <a:rPr lang="de-DE" dirty="0">
                <a:hlinkClick r:id="rId7">
                  <a:extLst>
                    <a:ext uri="{A12FA001-AC4F-418D-AE19-62706E023703}">
                      <ahyp:hlinkClr xmlns:ahyp="http://schemas.microsoft.com/office/drawing/2018/hyperlinkcolor" val="tx"/>
                    </a:ext>
                  </a:extLst>
                </a:hlinkClick>
              </a:rPr>
              <a:t>c.fess@katho-nrw.de</a:t>
            </a:r>
            <a:endParaRPr lang="de-DE" dirty="0"/>
          </a:p>
          <a:p>
            <a:pPr>
              <a:lnSpc>
                <a:spcPct val="150000"/>
              </a:lnSpc>
            </a:pPr>
            <a:r>
              <a:rPr lang="de-DE" dirty="0">
                <a:solidFill>
                  <a:srgbClr val="8BAF35"/>
                </a:solidFill>
              </a:rPr>
              <a:t>Norina Geiser (Wissenschaftliche Hilfskraft)</a:t>
            </a:r>
          </a:p>
          <a:p>
            <a:pPr>
              <a:lnSpc>
                <a:spcPct val="150000"/>
              </a:lnSpc>
            </a:pPr>
            <a:r>
              <a:rPr lang="de-DE" dirty="0">
                <a:hlinkClick r:id="rId8">
                  <a:extLst>
                    <a:ext uri="{A12FA001-AC4F-418D-AE19-62706E023703}">
                      <ahyp:hlinkClr xmlns:ahyp="http://schemas.microsoft.com/office/drawing/2018/hyperlinkcolor" val="tx"/>
                    </a:ext>
                  </a:extLst>
                </a:hlinkClick>
              </a:rPr>
              <a:t>norina.geiser@study.katho-nrw.de</a:t>
            </a:r>
            <a:r>
              <a:rPr lang="de-DE" dirty="0"/>
              <a:t> </a:t>
            </a:r>
          </a:p>
        </p:txBody>
      </p:sp>
      <p:sp>
        <p:nvSpPr>
          <p:cNvPr id="6" name="Fußzeilenplatzhalter 4">
            <a:extLst>
              <a:ext uri="{FF2B5EF4-FFF2-40B4-BE49-F238E27FC236}">
                <a16:creationId xmlns:a16="http://schemas.microsoft.com/office/drawing/2014/main" id="{EA5CC132-B9CA-408A-BE2B-B230C243EA60}"/>
              </a:ext>
            </a:extLst>
          </p:cNvPr>
          <p:cNvSpPr>
            <a:spLocks noGrp="1"/>
          </p:cNvSpPr>
          <p:nvPr>
            <p:ph type="ftr" sz="quarter" idx="3"/>
          </p:nvPr>
        </p:nvSpPr>
        <p:spPr>
          <a:xfrm>
            <a:off x="358050" y="6516000"/>
            <a:ext cx="10440000" cy="138499"/>
          </a:xfrm>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1000" b="0" i="0" u="none" strike="noStrike" kern="1200" cap="none" spc="0" normalizeH="0" baseline="0" noProof="0">
                <a:ln>
                  <a:noFill/>
                </a:ln>
                <a:solidFill>
                  <a:srgbClr val="505050"/>
                </a:solidFill>
                <a:effectLst/>
                <a:uLnTx/>
                <a:uFillTx/>
                <a:latin typeface="Calibri"/>
                <a:ea typeface="+mn-ea"/>
                <a:cs typeface="+mn-cs"/>
              </a:rPr>
              <a:t>Informationsveranstaltung zu den Masterstudiengängen der katho am Standort Münster </a:t>
            </a:r>
          </a:p>
        </p:txBody>
      </p:sp>
      <p:pic>
        <p:nvPicPr>
          <p:cNvPr id="5" name="Grafik 4" descr="Das Foto zeigt die Wissenschaftliche Hilfskraft im Masterteam Norina Geiser.">
            <a:extLst>
              <a:ext uri="{FF2B5EF4-FFF2-40B4-BE49-F238E27FC236}">
                <a16:creationId xmlns:a16="http://schemas.microsoft.com/office/drawing/2014/main" id="{938421F3-5823-908C-9669-906B65822E9F}"/>
              </a:ext>
              <a:ext uri="{C183D7F6-B498-43B3-948B-1728B52AA6E4}">
                <adec:decorative xmlns:adec="http://schemas.microsoft.com/office/drawing/2017/decorative" val="0"/>
              </a:ext>
            </a:extLst>
          </p:cNvPr>
          <p:cNvPicPr>
            <a:picLocks noChangeAspect="1"/>
          </p:cNvPicPr>
          <p:nvPr/>
        </p:nvPicPr>
        <p:blipFill rotWithShape="1">
          <a:blip r:embed="rId9">
            <a:extLst>
              <a:ext uri="{28A0092B-C50C-407E-A947-70E740481C1C}">
                <a14:useLocalDpi xmlns:a14="http://schemas.microsoft.com/office/drawing/2010/main" val="0"/>
              </a:ext>
            </a:extLst>
          </a:blip>
          <a:srcRect l="5544" t="27580" r="4267" b="12714"/>
          <a:stretch/>
        </p:blipFill>
        <p:spPr>
          <a:xfrm>
            <a:off x="340859" y="4740502"/>
            <a:ext cx="1237903" cy="1054812"/>
          </a:xfrm>
          <a:prstGeom prst="rect">
            <a:avLst/>
          </a:prstGeom>
        </p:spPr>
      </p:pic>
      <p:pic>
        <p:nvPicPr>
          <p:cNvPr id="9" name="Grafik 8" descr="Ein Bild, das die Studiengangsleitung der Heilpädagogik/Inklusiven Päadagogik Sabine Schäper zeigt.">
            <a:extLst>
              <a:ext uri="{FF2B5EF4-FFF2-40B4-BE49-F238E27FC236}">
                <a16:creationId xmlns:a16="http://schemas.microsoft.com/office/drawing/2014/main" id="{C6853808-D7F3-993D-0877-FDFBC134C4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9075" y="1311796"/>
            <a:ext cx="1229687" cy="1029062"/>
          </a:xfrm>
          <a:prstGeom prst="rect">
            <a:avLst/>
          </a:prstGeom>
        </p:spPr>
      </p:pic>
    </p:spTree>
    <p:extLst>
      <p:ext uri="{BB962C8B-B14F-4D97-AF65-F5344CB8AC3E}">
        <p14:creationId xmlns:p14="http://schemas.microsoft.com/office/powerpoint/2010/main" val="1130844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Unsere Themen:">
            <a:extLst>
              <a:ext uri="{FF2B5EF4-FFF2-40B4-BE49-F238E27FC236}">
                <a16:creationId xmlns:a16="http://schemas.microsoft.com/office/drawing/2014/main" id="{345677FF-98FD-4F7D-B0FB-8A8DF226F360}"/>
              </a:ext>
            </a:extLst>
          </p:cNvPr>
          <p:cNvSpPr>
            <a:spLocks noGrp="1"/>
          </p:cNvSpPr>
          <p:nvPr>
            <p:ph type="title"/>
          </p:nvPr>
        </p:nvSpPr>
        <p:spPr bwMode="gray">
          <a:xfrm>
            <a:off x="358050" y="918466"/>
            <a:ext cx="11484000" cy="332399"/>
          </a:xfrm>
        </p:spPr>
        <p:txBody>
          <a:bodyPr/>
          <a:lstStyle/>
          <a:p>
            <a:r>
              <a:rPr lang="de-DE" b="1"/>
              <a:t>Unsere Themen:</a:t>
            </a:r>
          </a:p>
        </p:txBody>
      </p:sp>
      <p:graphicFrame>
        <p:nvGraphicFramePr>
          <p:cNvPr id="14" name="Object 13" hidden="1">
            <a:extLst>
              <a:ext uri="{FF2B5EF4-FFF2-40B4-BE49-F238E27FC236}">
                <a16:creationId xmlns:a16="http://schemas.microsoft.com/office/drawing/2014/main" id="{830BE5A7-EBA2-4C18-810E-8EA71B5183E6}"/>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375237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3" imgH="416" progId="TCLayout.ActiveDocument.1">
                  <p:embed/>
                </p:oleObj>
              </mc:Choice>
              <mc:Fallback>
                <p:oleObj name="think-cell Slide" r:id="rId4" imgW="413" imgH="416" progId="TCLayout.ActiveDocument.1">
                  <p:embed/>
                  <p:pic>
                    <p:nvPicPr>
                      <p:cNvPr id="14" name="Object 13" hidden="1">
                        <a:extLst>
                          <a:ext uri="{FF2B5EF4-FFF2-40B4-BE49-F238E27FC236}">
                            <a16:creationId xmlns:a16="http://schemas.microsoft.com/office/drawing/2014/main" id="{830BE5A7-EBA2-4C18-810E-8EA71B5183E6}"/>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Inhaltsplatzhalter 3" descr="1. Warum ein Masterstudium?&#10;2. Zielperspektive der Studiengänge&#10;3. Struktur der Studiengänge&#10;4. Finanzierungsmöglichkeiten&#10;5. Bewerbungsverfahren&#10;6. Ihre Fragen?&#10;"/>
          <p:cNvSpPr>
            <a:spLocks noGrp="1"/>
          </p:cNvSpPr>
          <p:nvPr>
            <p:ph idx="1"/>
          </p:nvPr>
        </p:nvSpPr>
        <p:spPr>
          <a:xfrm>
            <a:off x="358050" y="1559796"/>
            <a:ext cx="5580000" cy="4049386"/>
          </a:xfrm>
        </p:spPr>
        <p:txBody>
          <a:bodyPr/>
          <a:lstStyle/>
          <a:p>
            <a:pPr>
              <a:lnSpc>
                <a:spcPct val="150000"/>
              </a:lnSpc>
              <a:buClr>
                <a:srgbClr val="8BAF35"/>
              </a:buClr>
            </a:pPr>
            <a:r>
              <a:rPr lang="de-DE"/>
              <a:t>1. Warum ein Masterstudium (bei uns)?</a:t>
            </a:r>
          </a:p>
          <a:p>
            <a:pPr>
              <a:lnSpc>
                <a:spcPct val="150000"/>
              </a:lnSpc>
              <a:buClr>
                <a:srgbClr val="8BAF35"/>
              </a:buClr>
            </a:pPr>
            <a:r>
              <a:rPr lang="de-DE"/>
              <a:t>2. Zielperspektive der Studiengänge</a:t>
            </a:r>
          </a:p>
          <a:p>
            <a:pPr>
              <a:lnSpc>
                <a:spcPct val="150000"/>
              </a:lnSpc>
              <a:buClr>
                <a:srgbClr val="8BAF35"/>
              </a:buClr>
            </a:pPr>
            <a:r>
              <a:rPr lang="de-DE"/>
              <a:t>3. Struktur der Studiengänge</a:t>
            </a:r>
          </a:p>
          <a:p>
            <a:pPr>
              <a:lnSpc>
                <a:spcPct val="150000"/>
              </a:lnSpc>
              <a:buClr>
                <a:srgbClr val="8BAF35"/>
              </a:buClr>
            </a:pPr>
            <a:r>
              <a:rPr lang="de-DE"/>
              <a:t>4. Finanzierungsmöglichkeiten</a:t>
            </a:r>
          </a:p>
          <a:p>
            <a:pPr>
              <a:lnSpc>
                <a:spcPct val="150000"/>
              </a:lnSpc>
              <a:buClr>
                <a:srgbClr val="8BAF35"/>
              </a:buClr>
            </a:pPr>
            <a:r>
              <a:rPr lang="de-DE"/>
              <a:t>5. Bewerbungsverfahren</a:t>
            </a:r>
          </a:p>
          <a:p>
            <a:pPr>
              <a:lnSpc>
                <a:spcPct val="150000"/>
              </a:lnSpc>
              <a:buClr>
                <a:srgbClr val="8BAF35"/>
              </a:buClr>
            </a:pPr>
            <a:r>
              <a:rPr lang="de-DE"/>
              <a:t>6. Ihre Fragen?</a:t>
            </a:r>
          </a:p>
          <a:p>
            <a:pPr marL="400050" indent="-400050">
              <a:buClr>
                <a:srgbClr val="8BAF35"/>
              </a:buClr>
              <a:buFont typeface="+mj-lt"/>
              <a:buAutoNum type="romanUcPeriod"/>
            </a:pPr>
            <a:endParaRPr lang="de-DE"/>
          </a:p>
        </p:txBody>
      </p:sp>
      <p:pic>
        <p:nvPicPr>
          <p:cNvPr id="9" name="Grafik 8">
            <a:extLst>
              <a:ext uri="{FF2B5EF4-FFF2-40B4-BE49-F238E27FC236}">
                <a16:creationId xmlns:a16="http://schemas.microsoft.com/office/drawing/2014/main" id="{EAB0F6BF-80F4-4D25-9ABA-EC5A13D71B5E}"/>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5411520" y="1084665"/>
            <a:ext cx="6292744" cy="4194743"/>
          </a:xfrm>
          <a:prstGeom prst="rect">
            <a:avLst/>
          </a:prstGeom>
        </p:spPr>
      </p:pic>
      <p:sp>
        <p:nvSpPr>
          <p:cNvPr id="5" name="Fußzeilenplatzhalter 4" descr="Informationsveranstaltung zu den Masterstudiengängen der katho NRW am Standort Münster">
            <a:extLst>
              <a:ext uri="{FF2B5EF4-FFF2-40B4-BE49-F238E27FC236}">
                <a16:creationId xmlns:a16="http://schemas.microsoft.com/office/drawing/2014/main" id="{D0BEE267-096D-7125-31F1-3B658B8111C9}"/>
              </a:ext>
            </a:extLst>
          </p:cNvPr>
          <p:cNvSpPr>
            <a:spLocks noGrp="1"/>
          </p:cNvSpPr>
          <p:nvPr>
            <p:ph type="ftr" sz="quarter" idx="3"/>
          </p:nvPr>
        </p:nvSpPr>
        <p:spPr>
          <a:xfrm>
            <a:off x="358050" y="6516000"/>
            <a:ext cx="10440000" cy="138499"/>
          </a:xfrm>
        </p:spPr>
        <p:txBody>
          <a:bodyPr/>
          <a:lstStyle/>
          <a:p>
            <a:r>
              <a:rPr lang="de-DE"/>
              <a:t>Informationsveranstaltung zu den Masterstudiengängen der katho am Standort Münster </a:t>
            </a:r>
          </a:p>
        </p:txBody>
      </p:sp>
    </p:spTree>
    <p:extLst>
      <p:ext uri="{BB962C8B-B14F-4D97-AF65-F5344CB8AC3E}">
        <p14:creationId xmlns:p14="http://schemas.microsoft.com/office/powerpoint/2010/main" val="3182272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descr="1. Warum ein Masterstudium?">
            <a:extLst>
              <a:ext uri="{FF2B5EF4-FFF2-40B4-BE49-F238E27FC236}">
                <a16:creationId xmlns:a16="http://schemas.microsoft.com/office/drawing/2014/main" id="{E415C5FE-145D-4DFD-A9A7-A1C34584AEDD}"/>
              </a:ext>
            </a:extLst>
          </p:cNvPr>
          <p:cNvSpPr>
            <a:spLocks noGrp="1"/>
          </p:cNvSpPr>
          <p:nvPr>
            <p:ph type="title"/>
          </p:nvPr>
        </p:nvSpPr>
        <p:spPr>
          <a:xfrm>
            <a:off x="358050" y="918466"/>
            <a:ext cx="11484000" cy="332399"/>
          </a:xfrm>
        </p:spPr>
        <p:txBody>
          <a:bodyPr/>
          <a:lstStyle/>
          <a:p>
            <a:r>
              <a:rPr lang="de-DE" b="1"/>
              <a:t>1. Warum ein Masterstudium?</a:t>
            </a:r>
          </a:p>
        </p:txBody>
      </p:sp>
      <p:sp>
        <p:nvSpPr>
          <p:cNvPr id="3" name="Inhaltsplatzhalter 2" descr="Weiterentwicklung (persönlich und fachlich)&#10;Ihre beruflichen Chancen erhöhen (komplexere Tätigkeiten und Leitungsfunktionen)&#10;Voraussetzung für Promotion und Qualifizierung für den Bereich der Forschung&#10;">
            <a:extLst>
              <a:ext uri="{FF2B5EF4-FFF2-40B4-BE49-F238E27FC236}">
                <a16:creationId xmlns:a16="http://schemas.microsoft.com/office/drawing/2014/main" id="{8C2CC2FB-B1C2-41E9-B262-C098EBE564AC}"/>
              </a:ext>
            </a:extLst>
          </p:cNvPr>
          <p:cNvSpPr>
            <a:spLocks noGrp="1"/>
          </p:cNvSpPr>
          <p:nvPr>
            <p:ph idx="1"/>
          </p:nvPr>
        </p:nvSpPr>
        <p:spPr>
          <a:xfrm>
            <a:off x="299388" y="1361663"/>
            <a:ext cx="5278662" cy="2139445"/>
          </a:xfrm>
        </p:spPr>
        <p:txBody>
          <a:bodyPr/>
          <a:lstStyle/>
          <a:p>
            <a:pPr marL="342900" lvl="0" indent="-342900">
              <a:lnSpc>
                <a:spcPct val="100000"/>
              </a:lnSpc>
              <a:buClr>
                <a:srgbClr val="8BAF35"/>
              </a:buClr>
              <a:buFont typeface="Symbol" panose="05050102010706020507" pitchFamily="18" charset="2"/>
              <a:buChar char=""/>
            </a:pPr>
            <a:r>
              <a:rPr lang="de-DE" sz="1800">
                <a:effectLst/>
                <a:latin typeface="Calibri" panose="020F0502020204030204" pitchFamily="34" charset="0"/>
                <a:ea typeface="Calibri" panose="020F0502020204030204" pitchFamily="34" charset="0"/>
                <a:cs typeface="Times New Roman" panose="02020603050405020304" pitchFamily="18" charset="0"/>
              </a:rPr>
              <a:t>Weiterentwicklung (persönlich und fachlich)</a:t>
            </a:r>
          </a:p>
          <a:p>
            <a:pPr marL="342900" lvl="0" indent="-342900">
              <a:lnSpc>
                <a:spcPct val="100000"/>
              </a:lnSpc>
              <a:buClr>
                <a:srgbClr val="8BAF35"/>
              </a:buClr>
              <a:buFont typeface="Symbol" panose="05050102010706020507" pitchFamily="18" charset="2"/>
              <a:buChar char=""/>
            </a:pPr>
            <a:r>
              <a:rPr lang="de-DE">
                <a:latin typeface="Calibri" panose="020F0502020204030204" pitchFamily="34" charset="0"/>
                <a:ea typeface="Calibri" panose="020F0502020204030204" pitchFamily="34" charset="0"/>
                <a:cs typeface="Times New Roman" panose="02020603050405020304" pitchFamily="18" charset="0"/>
              </a:rPr>
              <a:t>I</a:t>
            </a:r>
            <a:r>
              <a:rPr lang="de-DE" sz="1800">
                <a:effectLst/>
                <a:latin typeface="Calibri" panose="020F0502020204030204" pitchFamily="34" charset="0"/>
                <a:ea typeface="Calibri" panose="020F0502020204030204" pitchFamily="34" charset="0"/>
                <a:cs typeface="Times New Roman" panose="02020603050405020304" pitchFamily="18" charset="0"/>
              </a:rPr>
              <a:t>hre beruflichen Chancen erhöhen (komplexere Tätigkeiten und Leitungsfunktionen)</a:t>
            </a:r>
          </a:p>
          <a:p>
            <a:pPr marL="342900" lvl="0" indent="-342900">
              <a:lnSpc>
                <a:spcPct val="100000"/>
              </a:lnSpc>
              <a:buClr>
                <a:srgbClr val="8BAF35"/>
              </a:buClr>
              <a:buFont typeface="Symbol" panose="05050102010706020507" pitchFamily="18" charset="2"/>
              <a:buChar char=""/>
            </a:pPr>
            <a:r>
              <a:rPr lang="de-DE" sz="1800">
                <a:effectLst/>
                <a:latin typeface="Calibri" panose="020F0502020204030204" pitchFamily="34" charset="0"/>
                <a:ea typeface="Calibri" panose="020F0502020204030204" pitchFamily="34" charset="0"/>
                <a:cs typeface="Times New Roman" panose="02020603050405020304" pitchFamily="18" charset="0"/>
              </a:rPr>
              <a:t>Voraussetzung für Promotion und Qualifizierung für den Bereich der Forschung</a:t>
            </a:r>
            <a:endParaRPr lang="de-DE"/>
          </a:p>
        </p:txBody>
      </p:sp>
      <p:sp>
        <p:nvSpPr>
          <p:cNvPr id="8" name="Titel 1" descr="Warum ein Masterstudium bei uns?&#10;">
            <a:extLst>
              <a:ext uri="{FF2B5EF4-FFF2-40B4-BE49-F238E27FC236}">
                <a16:creationId xmlns:a16="http://schemas.microsoft.com/office/drawing/2014/main" id="{F3460E32-2839-49AA-B24B-3322804910F3}"/>
              </a:ext>
            </a:extLst>
          </p:cNvPr>
          <p:cNvSpPr txBox="1">
            <a:spLocks/>
          </p:cNvSpPr>
          <p:nvPr/>
        </p:nvSpPr>
        <p:spPr bwMode="gray">
          <a:xfrm>
            <a:off x="400990" y="3170429"/>
            <a:ext cx="11484000"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b="0" kern="1200">
                <a:solidFill>
                  <a:schemeClr val="accent1"/>
                </a:solidFill>
                <a:latin typeface="+mj-lt"/>
                <a:ea typeface="+mj-ea"/>
                <a:cs typeface="+mj-cs"/>
              </a:defRPr>
            </a:lvl1pPr>
          </a:lstStyle>
          <a:p>
            <a:r>
              <a:rPr lang="de-DE" b="1"/>
              <a:t>Warum ein Masterstudium bei uns?</a:t>
            </a:r>
          </a:p>
        </p:txBody>
      </p:sp>
      <p:sp>
        <p:nvSpPr>
          <p:cNvPr id="9" name="Inhaltsplatzhalter 2" descr="Forschungsorientierung mit starkem Praxisbezug  insbesondere in den Lehrforschungsprojekten&#10;Forschungsinstitute zu unterschiedlichen Themen &#10;enge Betreuung, kleine Seminargrößen, tolles Miteinander unter den Studierenden, attraktiver Hochschulstandort&#10;Wir übernehmen gesellschaftliche Verantwortung, indem wir uns aktiv in gesellschaftliche Entwicklungen einbringen.&#10;">
            <a:extLst>
              <a:ext uri="{FF2B5EF4-FFF2-40B4-BE49-F238E27FC236}">
                <a16:creationId xmlns:a16="http://schemas.microsoft.com/office/drawing/2014/main" id="{B8170FE4-3E14-4CE0-A05C-27BBE4E07647}"/>
              </a:ext>
            </a:extLst>
          </p:cNvPr>
          <p:cNvSpPr txBox="1">
            <a:spLocks/>
          </p:cNvSpPr>
          <p:nvPr/>
        </p:nvSpPr>
        <p:spPr bwMode="gray">
          <a:xfrm>
            <a:off x="292633" y="3507150"/>
            <a:ext cx="11535040" cy="1877870"/>
          </a:xfrm>
          <a:prstGeom prst="rect">
            <a:avLst/>
          </a:prstGeom>
        </p:spPr>
        <p:txBody>
          <a:bodyPr vert="horz" wrap="square" lIns="0" tIns="0" rIns="0" bIns="0" rtlCol="0" anchor="t">
            <a:noAutofit/>
          </a:bodyPr>
          <a:lstStyle>
            <a:lvl1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9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540000" indent="-180000" algn="l" defTabSz="914400" rtl="0" eaLnBrk="1" latinLnBrk="0" hangingPunct="1">
              <a:lnSpc>
                <a:spcPct val="90000"/>
              </a:lnSpc>
              <a:spcBef>
                <a:spcPts val="2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720000" indent="-180000" algn="l" defTabSz="914400" rtl="0" eaLnBrk="1" latinLnBrk="0" hangingPunct="1">
              <a:lnSpc>
                <a:spcPct val="9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rgbClr val="8BAF35"/>
              </a:buClr>
              <a:buFont typeface="Symbol" panose="05050102010706020507" pitchFamily="18" charset="2"/>
              <a:buChar char=""/>
            </a:pPr>
            <a:r>
              <a:rPr lang="de-DE">
                <a:latin typeface="Calibri" panose="020F0502020204030204" pitchFamily="34" charset="0"/>
                <a:ea typeface="Calibri" panose="020F0502020204030204" pitchFamily="34" charset="0"/>
                <a:cs typeface="Times New Roman" panose="02020603050405020304" pitchFamily="18" charset="0"/>
              </a:rPr>
              <a:t>Forschungsorientierung mit starkem Praxisbezug </a:t>
            </a:r>
            <a:br>
              <a:rPr lang="de-DE">
                <a:latin typeface="Calibri" panose="020F0502020204030204" pitchFamily="34" charset="0"/>
                <a:ea typeface="Calibri" panose="020F0502020204030204" pitchFamily="34" charset="0"/>
                <a:cs typeface="Times New Roman" panose="02020603050405020304" pitchFamily="18" charset="0"/>
              </a:rPr>
            </a:br>
            <a:r>
              <a:rPr lang="de-DE">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a:latin typeface="Calibri" panose="020F0502020204030204" pitchFamily="34" charset="0"/>
                <a:ea typeface="Calibri" panose="020F0502020204030204" pitchFamily="34" charset="0"/>
                <a:cs typeface="Times New Roman" panose="02020603050405020304" pitchFamily="18" charset="0"/>
              </a:rPr>
              <a:t>insbesondere in den Lehrforschungsprojekten</a:t>
            </a:r>
          </a:p>
          <a:p>
            <a:pPr marL="342900" indent="-342900">
              <a:lnSpc>
                <a:spcPct val="100000"/>
              </a:lnSpc>
              <a:buClr>
                <a:srgbClr val="8BAF35"/>
              </a:buClr>
              <a:buFont typeface="Symbol" panose="05050102010706020507" pitchFamily="18" charset="2"/>
              <a:buChar char=""/>
            </a:pPr>
            <a:r>
              <a:rPr lang="de-DE">
                <a:latin typeface="Calibri" panose="020F0502020204030204" pitchFamily="34" charset="0"/>
                <a:ea typeface="Calibri" panose="020F0502020204030204" pitchFamily="34" charset="0"/>
                <a:cs typeface="Times New Roman" panose="02020603050405020304" pitchFamily="18" charset="0"/>
              </a:rPr>
              <a:t>Forschungsinstitute zu unterschiedlichen Themen </a:t>
            </a:r>
          </a:p>
          <a:p>
            <a:pPr>
              <a:lnSpc>
                <a:spcPct val="100000"/>
              </a:lnSpc>
              <a:buClr>
                <a:srgbClr val="8BAF35"/>
              </a:buClr>
            </a:pPr>
            <a:r>
              <a:rPr lang="de-DE">
                <a:latin typeface="Calibri" panose="020F0502020204030204" pitchFamily="34" charset="0"/>
                <a:ea typeface="Calibri" panose="020F0502020204030204" pitchFamily="34" charset="0"/>
                <a:cs typeface="Times New Roman" panose="02020603050405020304" pitchFamily="18" charset="0"/>
              </a:rPr>
              <a:t>Wir übernehmen gesellschaftliche Verantwortung, indem wir uns aktiv in gesellschaftliche Entwicklungen einbringen.</a:t>
            </a:r>
          </a:p>
          <a:p>
            <a:endParaRPr lang="de-DE"/>
          </a:p>
        </p:txBody>
      </p:sp>
      <p:sp>
        <p:nvSpPr>
          <p:cNvPr id="4" name="Fußzeilenplatzhalter 4">
            <a:extLst>
              <a:ext uri="{FF2B5EF4-FFF2-40B4-BE49-F238E27FC236}">
                <a16:creationId xmlns:a16="http://schemas.microsoft.com/office/drawing/2014/main" id="{E7475415-7F7F-CD5A-72A9-330B3447F55E}"/>
              </a:ext>
            </a:extLst>
          </p:cNvPr>
          <p:cNvSpPr>
            <a:spLocks noGrp="1"/>
          </p:cNvSpPr>
          <p:nvPr>
            <p:ph type="ftr" sz="quarter" idx="3"/>
          </p:nvPr>
        </p:nvSpPr>
        <p:spPr>
          <a:xfrm>
            <a:off x="358050" y="6516000"/>
            <a:ext cx="10440000" cy="138499"/>
          </a:xfrm>
        </p:spPr>
        <p:txBody>
          <a:bodyPr/>
          <a:lstStyle/>
          <a:p>
            <a:r>
              <a:rPr lang="de-DE"/>
              <a:t>Informationsveranstaltung zu den Masterstudiengängen der katho am Standort Münster </a:t>
            </a:r>
          </a:p>
        </p:txBody>
      </p:sp>
      <p:pic>
        <p:nvPicPr>
          <p:cNvPr id="6" name="Grafik 5">
            <a:extLst>
              <a:ext uri="{FF2B5EF4-FFF2-40B4-BE49-F238E27FC236}">
                <a16:creationId xmlns:a16="http://schemas.microsoft.com/office/drawing/2014/main" id="{523C600F-CBC5-4F31-852C-8CC581B788C4}"/>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63149" y="924021"/>
            <a:ext cx="5440660" cy="3533139"/>
          </a:xfrm>
          <a:prstGeom prst="rect">
            <a:avLst/>
          </a:prstGeom>
        </p:spPr>
      </p:pic>
      <p:sp>
        <p:nvSpPr>
          <p:cNvPr id="5" name="Titel 1" descr="Warum ein Masterstudium bei uns?&#10;">
            <a:extLst>
              <a:ext uri="{FF2B5EF4-FFF2-40B4-BE49-F238E27FC236}">
                <a16:creationId xmlns:a16="http://schemas.microsoft.com/office/drawing/2014/main" id="{E6E3917A-E3FB-2BEC-E7BD-DDBB6D2E9362}"/>
              </a:ext>
            </a:extLst>
          </p:cNvPr>
          <p:cNvSpPr txBox="1">
            <a:spLocks/>
          </p:cNvSpPr>
          <p:nvPr/>
        </p:nvSpPr>
        <p:spPr bwMode="gray">
          <a:xfrm>
            <a:off x="400989" y="5296776"/>
            <a:ext cx="11484000" cy="1428083"/>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b="0" kern="1200">
                <a:solidFill>
                  <a:schemeClr val="accent1"/>
                </a:solidFill>
                <a:latin typeface="+mj-lt"/>
                <a:ea typeface="+mj-ea"/>
                <a:cs typeface="+mj-cs"/>
              </a:defRPr>
            </a:lvl1pPr>
          </a:lstStyle>
          <a:p>
            <a:r>
              <a:rPr lang="de-DE" b="1"/>
              <a:t>Studierende schätzen an der katho </a:t>
            </a:r>
            <a:endParaRPr lang="de-DE"/>
          </a:p>
          <a:p>
            <a:pPr marL="342900" indent="-342900">
              <a:lnSpc>
                <a:spcPct val="100000"/>
              </a:lnSpc>
              <a:spcBef>
                <a:spcPts val="1200"/>
              </a:spcBef>
              <a:buFont typeface="Symbol,Sans-Serif"/>
              <a:buChar char=""/>
            </a:pPr>
            <a:r>
              <a:rPr lang="de-DE" sz="1800">
                <a:solidFill>
                  <a:srgbClr val="000000"/>
                </a:solidFill>
                <a:ea typeface="Calibri"/>
                <a:cs typeface="Calibri"/>
              </a:rPr>
              <a:t>enge Betreuung, kleine Seminargrößen, tolles Miteinander unter den Studierenden, attraktiver Hochschulstandort</a:t>
            </a:r>
            <a:endParaRPr lang="de-DE"/>
          </a:p>
          <a:p>
            <a:endParaRPr lang="de-DE" b="1">
              <a:ea typeface="Calibri"/>
              <a:cs typeface="Calibri"/>
            </a:endParaRPr>
          </a:p>
          <a:p>
            <a:endParaRPr lang="de-DE" b="1">
              <a:ea typeface="Calibri"/>
              <a:cs typeface="Calibri"/>
            </a:endParaRPr>
          </a:p>
        </p:txBody>
      </p:sp>
    </p:spTree>
    <p:extLst>
      <p:ext uri="{BB962C8B-B14F-4D97-AF65-F5344CB8AC3E}">
        <p14:creationId xmlns:p14="http://schemas.microsoft.com/office/powerpoint/2010/main" val="2992058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zwei Kaffeetassen und einen Tee zeigt.">
            <a:extLst>
              <a:ext uri="{FF2B5EF4-FFF2-40B4-BE49-F238E27FC236}">
                <a16:creationId xmlns:a16="http://schemas.microsoft.com/office/drawing/2014/main" id="{A36415A5-9B22-681A-F3A4-6E78BC0FE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87751" y="2099442"/>
            <a:ext cx="4714611" cy="3649566"/>
          </a:xfrm>
          <a:prstGeom prst="rect">
            <a:avLst/>
          </a:prstGeom>
        </p:spPr>
      </p:pic>
      <p:pic>
        <p:nvPicPr>
          <p:cNvPr id="10" name="Grafik 9" descr="Ein Bild, das den Prinzipialmarkt bei blauem Himmel zeigt. Vor dem Markt hängen viele bunte Flaggen. ">
            <a:extLst>
              <a:ext uri="{FF2B5EF4-FFF2-40B4-BE49-F238E27FC236}">
                <a16:creationId xmlns:a16="http://schemas.microsoft.com/office/drawing/2014/main" id="{CDF8B66C-9FB6-5F87-D8F5-8F9A54303C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309182" y="2064120"/>
            <a:ext cx="4722314" cy="3712507"/>
          </a:xfrm>
          <a:prstGeom prst="rect">
            <a:avLst/>
          </a:prstGeom>
        </p:spPr>
      </p:pic>
      <p:sp>
        <p:nvSpPr>
          <p:cNvPr id="2" name="Titel 1">
            <a:extLst>
              <a:ext uri="{FF2B5EF4-FFF2-40B4-BE49-F238E27FC236}">
                <a16:creationId xmlns:a16="http://schemas.microsoft.com/office/drawing/2014/main" id="{750AABB1-9F70-6E35-7AC2-3CDB36F7B570}"/>
              </a:ext>
            </a:extLst>
          </p:cNvPr>
          <p:cNvSpPr>
            <a:spLocks noGrp="1"/>
          </p:cNvSpPr>
          <p:nvPr>
            <p:ph type="title"/>
          </p:nvPr>
        </p:nvSpPr>
        <p:spPr>
          <a:xfrm>
            <a:off x="273991" y="203500"/>
            <a:ext cx="11484000" cy="443198"/>
          </a:xfrm>
        </p:spPr>
        <p:txBody>
          <a:bodyPr/>
          <a:lstStyle/>
          <a:p>
            <a:pPr algn="ctr"/>
            <a:r>
              <a:rPr lang="de-DE" sz="3200" b="1"/>
              <a:t>Münster als Studierendenstadt</a:t>
            </a:r>
          </a:p>
        </p:txBody>
      </p:sp>
      <p:sp>
        <p:nvSpPr>
          <p:cNvPr id="5" name="Fußzeilenplatzhalter 4">
            <a:extLst>
              <a:ext uri="{FF2B5EF4-FFF2-40B4-BE49-F238E27FC236}">
                <a16:creationId xmlns:a16="http://schemas.microsoft.com/office/drawing/2014/main" id="{63B2E317-3A3F-4F7E-A39A-6922B2BEAC6B}"/>
              </a:ext>
            </a:extLst>
          </p:cNvPr>
          <p:cNvSpPr>
            <a:spLocks noGrp="1"/>
          </p:cNvSpPr>
          <p:nvPr>
            <p:ph type="ftr" sz="quarter" idx="3"/>
          </p:nvPr>
        </p:nvSpPr>
        <p:spPr>
          <a:xfrm>
            <a:off x="269558" y="6541575"/>
            <a:ext cx="10375263" cy="276999"/>
          </a:xfrm>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1000" b="0" i="0" u="none" strike="noStrike" kern="1200" cap="none" spc="0" normalizeH="0" baseline="0" noProof="0">
                <a:ln>
                  <a:noFill/>
                </a:ln>
                <a:solidFill>
                  <a:srgbClr val="505050"/>
                </a:solidFill>
                <a:effectLst/>
                <a:uLnTx/>
                <a:uFillTx/>
                <a:latin typeface="Calibri"/>
                <a:ea typeface="+mn-ea"/>
                <a:cs typeface="+mn-cs"/>
              </a:rPr>
              <a:t>Informationsveranstaltung zu den Masterstudiengängen der katho am Standort Münster </a:t>
            </a:r>
          </a:p>
        </p:txBody>
      </p:sp>
      <p:pic>
        <p:nvPicPr>
          <p:cNvPr id="13" name="Grafik 12" descr="Ein Fahrrad">
            <a:extLst>
              <a:ext uri="{FF2B5EF4-FFF2-40B4-BE49-F238E27FC236}">
                <a16:creationId xmlns:a16="http://schemas.microsoft.com/office/drawing/2014/main" id="{D227A865-F432-AFEF-5DCB-4BD26DD16EB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28339" y="0"/>
            <a:ext cx="2089267" cy="2089267"/>
          </a:xfrm>
          <a:prstGeom prst="rect">
            <a:avLst/>
          </a:prstGeom>
        </p:spPr>
      </p:pic>
      <p:sp>
        <p:nvSpPr>
          <p:cNvPr id="12" name="Textfeld 11">
            <a:extLst>
              <a:ext uri="{FF2B5EF4-FFF2-40B4-BE49-F238E27FC236}">
                <a16:creationId xmlns:a16="http://schemas.microsoft.com/office/drawing/2014/main" id="{DA22E000-BB33-E93E-52F2-1B575C4562F2}"/>
              </a:ext>
            </a:extLst>
          </p:cNvPr>
          <p:cNvSpPr txBox="1"/>
          <p:nvPr/>
        </p:nvSpPr>
        <p:spPr>
          <a:xfrm>
            <a:off x="1470212" y="899999"/>
            <a:ext cx="89496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Calibri"/>
                <a:ea typeface="+mn-ea"/>
                <a:cs typeface="+mn-cs"/>
              </a:rPr>
              <a:t>ca. 60.000 Studierende (bei 310.000 </a:t>
            </a:r>
            <a:r>
              <a:rPr kumimoji="0" lang="de-DE" sz="1800" b="0" i="0" u="none" strike="noStrike" kern="1200" cap="none" spc="0" normalizeH="0" baseline="0" noProof="0" err="1">
                <a:ln>
                  <a:noFill/>
                </a:ln>
                <a:solidFill>
                  <a:prstClr val="black"/>
                </a:solidFill>
                <a:effectLst/>
                <a:uLnTx/>
                <a:uFillTx/>
                <a:latin typeface="Calibri"/>
                <a:ea typeface="+mn-ea"/>
                <a:cs typeface="+mn-cs"/>
              </a:rPr>
              <a:t>Einw</a:t>
            </a:r>
            <a:r>
              <a:rPr kumimoji="0" lang="de-DE" sz="1800" b="0" i="0" u="none" strike="noStrike" kern="1200" cap="none" spc="0" normalizeH="0" baseline="0" noProof="0">
                <a:ln>
                  <a:noFill/>
                </a:ln>
                <a:solidFill>
                  <a:prstClr val="black"/>
                </a:solidFill>
                <a:effectLst/>
                <a:uLnTx/>
                <a:uFillTx/>
                <a:latin typeface="Calibri"/>
                <a:ea typeface="+mn-ea"/>
                <a:cs typeface="+mn-cs"/>
              </a:rPr>
              <a:t>.) an 10 Hochschulen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Calibri"/>
                <a:ea typeface="+mn-ea"/>
                <a:cs typeface="+mn-cs"/>
              </a:rPr>
              <a:t> – an der katho: ca. 2.000 Studierende</a:t>
            </a:r>
          </a:p>
        </p:txBody>
      </p:sp>
      <p:pic>
        <p:nvPicPr>
          <p:cNvPr id="17" name="Grafik 16" descr="Das Bild zeigt den Hafen von Münster an einem Sommerabend. Viele Menschen sitzen draußen am Wasser und unterhalten sich bei einem Getränk.">
            <a:extLst>
              <a:ext uri="{FF2B5EF4-FFF2-40B4-BE49-F238E27FC236}">
                <a16:creationId xmlns:a16="http://schemas.microsoft.com/office/drawing/2014/main" id="{40E5E695-FDD6-9B58-0D62-9CEFDE41CE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685" y="1578682"/>
            <a:ext cx="3908885" cy="4702848"/>
          </a:xfrm>
          <a:prstGeom prst="rect">
            <a:avLst/>
          </a:prstGeom>
        </p:spPr>
      </p:pic>
    </p:spTree>
    <p:extLst>
      <p:ext uri="{BB962C8B-B14F-4D97-AF65-F5344CB8AC3E}">
        <p14:creationId xmlns:p14="http://schemas.microsoft.com/office/powerpoint/2010/main" val="3061175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descr="Unsere Studiengänge:">
            <a:extLst>
              <a:ext uri="{FF2B5EF4-FFF2-40B4-BE49-F238E27FC236}">
                <a16:creationId xmlns:a16="http://schemas.microsoft.com/office/drawing/2014/main" id="{86CE31A1-A6A0-F477-8EA1-21810B81AD51}"/>
              </a:ext>
            </a:extLst>
          </p:cNvPr>
          <p:cNvSpPr>
            <a:spLocks noGrp="1"/>
          </p:cNvSpPr>
          <p:nvPr>
            <p:ph type="title"/>
          </p:nvPr>
        </p:nvSpPr>
        <p:spPr bwMode="gray">
          <a:xfrm>
            <a:off x="358050" y="918466"/>
            <a:ext cx="11484000" cy="332399"/>
          </a:xfrm>
        </p:spPr>
        <p:txBody>
          <a:bodyPr/>
          <a:lstStyle/>
          <a:p>
            <a:r>
              <a:rPr lang="de-DE" b="1"/>
              <a:t>Unsere Studiengänge:</a:t>
            </a:r>
          </a:p>
        </p:txBody>
      </p:sp>
      <p:graphicFrame>
        <p:nvGraphicFramePr>
          <p:cNvPr id="14" name="Object 13" hidden="1">
            <a:extLst>
              <a:ext uri="{FF2B5EF4-FFF2-40B4-BE49-F238E27FC236}">
                <a16:creationId xmlns:a16="http://schemas.microsoft.com/office/drawing/2014/main" id="{830BE5A7-EBA2-4C18-810E-8EA71B5183E6}"/>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820163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3" imgH="416" progId="TCLayout.ActiveDocument.1">
                  <p:embed/>
                </p:oleObj>
              </mc:Choice>
              <mc:Fallback>
                <p:oleObj name="think-cell Slide" r:id="rId4" imgW="413" imgH="416" progId="TCLayout.ActiveDocument.1">
                  <p:embed/>
                  <p:pic>
                    <p:nvPicPr>
                      <p:cNvPr id="14" name="Object 13" hidden="1">
                        <a:extLst>
                          <a:ext uri="{FF2B5EF4-FFF2-40B4-BE49-F238E27FC236}">
                            <a16:creationId xmlns:a16="http://schemas.microsoft.com/office/drawing/2014/main" id="{830BE5A7-EBA2-4C18-810E-8EA71B5183E6}"/>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eck 2" descr="M.A. Soziale Arbeit – Schwerpunkt: Inklusive Kinder- und Jugendhilfe sozialräumlich gestalten&#10;">
            <a:extLst>
              <a:ext uri="{FF2B5EF4-FFF2-40B4-BE49-F238E27FC236}">
                <a16:creationId xmlns:a16="http://schemas.microsoft.com/office/drawing/2014/main" id="{B6759F8D-81F8-4212-A91E-550057D20ADB}"/>
              </a:ext>
            </a:extLst>
          </p:cNvPr>
          <p:cNvSpPr/>
          <p:nvPr/>
        </p:nvSpPr>
        <p:spPr>
          <a:xfrm>
            <a:off x="715198" y="1526358"/>
            <a:ext cx="4511340" cy="1138773"/>
          </a:xfrm>
          <a:prstGeom prst="rect">
            <a:avLst/>
          </a:prstGeom>
        </p:spPr>
        <p:txBody>
          <a:bodyPr wrap="square" lIns="91440" tIns="45720" rIns="91440" bIns="45720" anchor="t">
            <a:spAutoFit/>
          </a:bodyPr>
          <a:lstStyle/>
          <a:p>
            <a:pPr algn="ctr"/>
            <a:r>
              <a:rPr lang="de-DE" sz="2800"/>
              <a:t>M.A. Soziale Arbeit </a:t>
            </a:r>
          </a:p>
          <a:p>
            <a:pPr algn="ctr"/>
            <a:r>
              <a:rPr lang="de-DE" sz="2000"/>
              <a:t> Schwerpunkt: Inklusive Kinder- und Jugendhilfe sozialräumlich gestalten</a:t>
            </a:r>
          </a:p>
        </p:txBody>
      </p:sp>
      <p:sp>
        <p:nvSpPr>
          <p:cNvPr id="5" name="Rechteck 4" descr="M.A. Heilpädagogik – Schwerpunkt: &#10;Teilhabe und Inklusion &#10;in Sozialräumen gestalten&#10;">
            <a:extLst>
              <a:ext uri="{FF2B5EF4-FFF2-40B4-BE49-F238E27FC236}">
                <a16:creationId xmlns:a16="http://schemas.microsoft.com/office/drawing/2014/main" id="{D460C243-399A-4229-93AD-3012759C3038}"/>
              </a:ext>
            </a:extLst>
          </p:cNvPr>
          <p:cNvSpPr/>
          <p:nvPr/>
        </p:nvSpPr>
        <p:spPr>
          <a:xfrm>
            <a:off x="5720079" y="1412659"/>
            <a:ext cx="5998116" cy="1446550"/>
          </a:xfrm>
          <a:prstGeom prst="rect">
            <a:avLst/>
          </a:prstGeom>
        </p:spPr>
        <p:txBody>
          <a:bodyPr wrap="none" lIns="91440" tIns="45720" rIns="91440" bIns="45720" anchor="t">
            <a:spAutoFit/>
          </a:bodyPr>
          <a:lstStyle/>
          <a:p>
            <a:pPr algn="ctr"/>
            <a:r>
              <a:rPr lang="de-DE" sz="2800"/>
              <a:t>M.A. Heilpädagogik/Inklusive Pädagogik</a:t>
            </a:r>
            <a:endParaRPr lang="de-DE"/>
          </a:p>
          <a:p>
            <a:pPr algn="ctr"/>
            <a:r>
              <a:rPr lang="de-DE" sz="2000"/>
              <a:t>Schwerpunkt: </a:t>
            </a:r>
            <a:endParaRPr lang="de-DE"/>
          </a:p>
          <a:p>
            <a:pPr algn="ctr"/>
            <a:r>
              <a:rPr lang="de-DE" sz="2000"/>
              <a:t>Teilhabe und Inklusion </a:t>
            </a:r>
          </a:p>
          <a:p>
            <a:pPr algn="ctr"/>
            <a:r>
              <a:rPr lang="de-DE" sz="2000"/>
              <a:t>in Sozialräumen gestalten</a:t>
            </a:r>
          </a:p>
        </p:txBody>
      </p:sp>
      <p:pic>
        <p:nvPicPr>
          <p:cNvPr id="4" name="Grafik 3" descr="Gruppe laufender Kinder">
            <a:extLst>
              <a:ext uri="{FF2B5EF4-FFF2-40B4-BE49-F238E27FC236}">
                <a16:creationId xmlns:a16="http://schemas.microsoft.com/office/drawing/2014/main" id="{4A9843C2-4838-A811-051C-147185C06CFB}"/>
              </a:ext>
              <a:ext uri="{C183D7F6-B498-43B3-948B-1728B52AA6E4}">
                <adec:decorative xmlns:adec="http://schemas.microsoft.com/office/drawing/2017/decorative" val="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15197" y="2940625"/>
            <a:ext cx="4511341" cy="3007561"/>
          </a:xfrm>
          <a:prstGeom prst="rect">
            <a:avLst/>
          </a:prstGeom>
        </p:spPr>
      </p:pic>
      <p:pic>
        <p:nvPicPr>
          <p:cNvPr id="6" name="Inhaltsplatzhalter 8" descr="Gruppe lachender Menschen">
            <a:extLst>
              <a:ext uri="{FF2B5EF4-FFF2-40B4-BE49-F238E27FC236}">
                <a16:creationId xmlns:a16="http://schemas.microsoft.com/office/drawing/2014/main" id="{4347DDBC-6A97-BD5C-ED3A-70A76F4A666D}"/>
              </a:ext>
              <a:ext uri="{C183D7F6-B498-43B3-948B-1728B52AA6E4}">
                <adec:decorative xmlns:adec="http://schemas.microsoft.com/office/drawing/2017/decorative" val="0"/>
              </a:ext>
            </a:extLst>
          </p:cNvPr>
          <p:cNvPicPr>
            <a:picLocks noChangeAspect="1"/>
          </p:cNvPicPr>
          <p:nvPr/>
        </p:nvPicPr>
        <p:blipFill rotWithShape="1">
          <a:blip r:embed="rId7">
            <a:extLst>
              <a:ext uri="{28A0092B-C50C-407E-A947-70E740481C1C}">
                <a14:useLocalDpi xmlns:a14="http://schemas.microsoft.com/office/drawing/2010/main" val="0"/>
              </a:ext>
            </a:extLst>
          </a:blip>
          <a:srcRect l="7321" r="4835" b="16667"/>
          <a:stretch/>
        </p:blipFill>
        <p:spPr>
          <a:xfrm>
            <a:off x="6201597" y="2949279"/>
            <a:ext cx="4603423" cy="2998907"/>
          </a:xfrm>
          <a:prstGeom prst="rect">
            <a:avLst/>
          </a:prstGeom>
          <a:noFill/>
        </p:spPr>
      </p:pic>
      <p:sp>
        <p:nvSpPr>
          <p:cNvPr id="2" name="Fußzeilenplatzhalter 4" descr="Informationsveranstaltung zu den Masterstudiengängen der katho NRW am Standort Münster&#10;">
            <a:extLst>
              <a:ext uri="{FF2B5EF4-FFF2-40B4-BE49-F238E27FC236}">
                <a16:creationId xmlns:a16="http://schemas.microsoft.com/office/drawing/2014/main" id="{96843E8A-A48A-10AF-E04C-49B24C1CD30C}"/>
              </a:ext>
            </a:extLst>
          </p:cNvPr>
          <p:cNvSpPr>
            <a:spLocks noGrp="1"/>
          </p:cNvSpPr>
          <p:nvPr>
            <p:ph type="ftr" sz="quarter" idx="3"/>
          </p:nvPr>
        </p:nvSpPr>
        <p:spPr>
          <a:xfrm>
            <a:off x="215933" y="6575635"/>
            <a:ext cx="10440000" cy="138499"/>
          </a:xfrm>
        </p:spPr>
        <p:txBody>
          <a:bodyPr/>
          <a:lstStyle/>
          <a:p>
            <a:r>
              <a:rPr lang="de-DE"/>
              <a:t>Informationsveranstaltung zu den Masterstudiengängen der katho am Standort Münster </a:t>
            </a:r>
          </a:p>
        </p:txBody>
      </p:sp>
    </p:spTree>
    <p:extLst>
      <p:ext uri="{BB962C8B-B14F-4D97-AF65-F5344CB8AC3E}">
        <p14:creationId xmlns:p14="http://schemas.microsoft.com/office/powerpoint/2010/main" val="3008700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D5A11-3C11-3499-57A4-52DCFBF7ACA9}"/>
              </a:ext>
            </a:extLst>
          </p:cNvPr>
          <p:cNvSpPr>
            <a:spLocks noGrp="1"/>
          </p:cNvSpPr>
          <p:nvPr>
            <p:ph type="title"/>
          </p:nvPr>
        </p:nvSpPr>
        <p:spPr>
          <a:xfrm>
            <a:off x="358050" y="724567"/>
            <a:ext cx="11484000" cy="720197"/>
          </a:xfrm>
        </p:spPr>
        <p:txBody>
          <a:bodyPr/>
          <a:lstStyle/>
          <a:p>
            <a:pPr algn="ctr"/>
            <a:br>
              <a:rPr lang="de-DE" b="1"/>
            </a:br>
            <a:r>
              <a:rPr lang="de-DE" sz="2800" b="1"/>
              <a:t>Allgemeine Informationen zum Studiengang</a:t>
            </a:r>
          </a:p>
        </p:txBody>
      </p:sp>
      <p:sp>
        <p:nvSpPr>
          <p:cNvPr id="3" name="Inhaltsplatzhalter 2">
            <a:extLst>
              <a:ext uri="{FF2B5EF4-FFF2-40B4-BE49-F238E27FC236}">
                <a16:creationId xmlns:a16="http://schemas.microsoft.com/office/drawing/2014/main" id="{A747CB93-620A-C8A2-B49D-52F3424C3C2E}"/>
              </a:ext>
            </a:extLst>
          </p:cNvPr>
          <p:cNvSpPr>
            <a:spLocks noGrp="1"/>
          </p:cNvSpPr>
          <p:nvPr>
            <p:ph idx="1"/>
          </p:nvPr>
        </p:nvSpPr>
        <p:spPr>
          <a:xfrm>
            <a:off x="355291" y="1444764"/>
            <a:ext cx="11498378" cy="4315236"/>
          </a:xfrm>
        </p:spPr>
        <p:txBody>
          <a:bodyPr vert="horz" wrap="square" lIns="0" tIns="0" rIns="0" bIns="0" rtlCol="0" anchor="t">
            <a:noAutofit/>
          </a:bodyPr>
          <a:lstStyle/>
          <a:p>
            <a:endParaRPr lang="de-DE"/>
          </a:p>
          <a:p>
            <a:pPr marL="285750" indent="-285750" algn="just">
              <a:lnSpc>
                <a:spcPct val="150000"/>
              </a:lnSpc>
              <a:buClr>
                <a:schemeClr val="accent1"/>
              </a:buClr>
              <a:buFont typeface="Arial" panose="020B0604020202020204" pitchFamily="34" charset="0"/>
              <a:buChar char="•"/>
            </a:pPr>
            <a:r>
              <a:rPr lang="de-DE"/>
              <a:t>Regelstudienzeit: vier Semester </a:t>
            </a:r>
          </a:p>
          <a:p>
            <a:pPr marL="285750" indent="-285750" algn="just">
              <a:lnSpc>
                <a:spcPct val="150000"/>
              </a:lnSpc>
              <a:buClr>
                <a:schemeClr val="accent1"/>
              </a:buClr>
              <a:buFont typeface="Arial" panose="020B0604020202020204" pitchFamily="34" charset="0"/>
              <a:buChar char="•"/>
            </a:pPr>
            <a:r>
              <a:rPr lang="de-DE"/>
              <a:t>Reguläre Lehre: montags bis mittwochs</a:t>
            </a:r>
            <a:endParaRPr lang="de-DE">
              <a:ea typeface="Calibri"/>
              <a:cs typeface="Calibri"/>
            </a:endParaRPr>
          </a:p>
          <a:p>
            <a:pPr marL="285750" indent="-285750" algn="just">
              <a:lnSpc>
                <a:spcPct val="150000"/>
              </a:lnSpc>
              <a:buClr>
                <a:schemeClr val="accent1"/>
              </a:buClr>
              <a:buFont typeface="Arial" panose="020B0604020202020204" pitchFamily="34" charset="0"/>
              <a:buChar char="•"/>
            </a:pPr>
            <a:r>
              <a:rPr lang="de-DE"/>
              <a:t>Blockveranstaltungen in je zwei Blockwochen pro Semester und/oder am Wochenende</a:t>
            </a:r>
            <a:endParaRPr lang="de-DE">
              <a:ea typeface="Calibri"/>
              <a:cs typeface="Calibri"/>
            </a:endParaRPr>
          </a:p>
          <a:p>
            <a:pPr marL="285750" indent="-285750" algn="just">
              <a:lnSpc>
                <a:spcPct val="150000"/>
              </a:lnSpc>
              <a:buClr>
                <a:schemeClr val="accent1"/>
              </a:buClr>
              <a:buFont typeface="Arial" panose="020B0604020202020204" pitchFamily="34" charset="0"/>
              <a:buChar char="•"/>
            </a:pPr>
            <a:r>
              <a:rPr lang="de-DE"/>
              <a:t>Studium bietet interdisziplinäre Perspektiven in der Vernetzung von Sozialer Arbeit und Heilpädagogik/ Inklusiver Pädagogik</a:t>
            </a:r>
            <a:endParaRPr lang="de-DE">
              <a:ea typeface="Calibri"/>
              <a:cs typeface="Calibri"/>
            </a:endParaRPr>
          </a:p>
          <a:p>
            <a:pPr marL="285750" indent="-285750" algn="just">
              <a:lnSpc>
                <a:spcPct val="150000"/>
              </a:lnSpc>
              <a:buClr>
                <a:schemeClr val="accent1"/>
              </a:buClr>
              <a:buFont typeface="Arial" panose="020B0604020202020204" pitchFamily="34" charset="0"/>
              <a:buChar char="•"/>
            </a:pPr>
            <a:r>
              <a:rPr lang="de-DE"/>
              <a:t>Forschungsorientierter Master: einjähriges Lehrforschungsprojekt im zweiten und dritten Semester in Kooperation mit einem Praxispartner</a:t>
            </a:r>
          </a:p>
          <a:p>
            <a:pPr marL="285750" indent="-285750" algn="just">
              <a:lnSpc>
                <a:spcPct val="150000"/>
              </a:lnSpc>
              <a:buClr>
                <a:schemeClr val="accent1"/>
              </a:buClr>
              <a:buFont typeface="Arial" panose="020B0604020202020204" pitchFamily="34" charset="0"/>
              <a:buChar char="•"/>
            </a:pPr>
            <a:r>
              <a:rPr lang="de-DE"/>
              <a:t>Partizipation der Studierenden im Masterforum und Mastertreff</a:t>
            </a:r>
          </a:p>
          <a:p>
            <a:pPr marL="285750" indent="-285750" algn="just">
              <a:lnSpc>
                <a:spcPct val="150000"/>
              </a:lnSpc>
              <a:buClr>
                <a:schemeClr val="accent1"/>
              </a:buClr>
              <a:buFont typeface="Arial" panose="020B0604020202020204" pitchFamily="34" charset="0"/>
              <a:buChar char="•"/>
            </a:pPr>
            <a:endParaRPr lang="de-DE"/>
          </a:p>
          <a:p>
            <a:pPr algn="just">
              <a:lnSpc>
                <a:spcPct val="150000"/>
              </a:lnSpc>
            </a:pPr>
            <a:endParaRPr lang="de-DE"/>
          </a:p>
          <a:p>
            <a:pPr marL="285750" indent="-285750" algn="just">
              <a:lnSpc>
                <a:spcPct val="150000"/>
              </a:lnSpc>
              <a:buFont typeface="Arial" panose="020B0604020202020204" pitchFamily="34" charset="0"/>
              <a:buChar char="•"/>
            </a:pPr>
            <a:endParaRPr lang="de-DE"/>
          </a:p>
          <a:p>
            <a:pPr marL="285750" indent="-285750">
              <a:buFont typeface="Wingdings" panose="05000000000000000000" pitchFamily="2" charset="2"/>
              <a:buChar char="Ø"/>
            </a:pPr>
            <a:endParaRPr lang="de-DE"/>
          </a:p>
          <a:p>
            <a:pPr marL="285750" indent="-285750">
              <a:buFont typeface="Wingdings" panose="05000000000000000000" pitchFamily="2" charset="2"/>
              <a:buChar char="Ø"/>
            </a:pPr>
            <a:endParaRPr lang="de-DE"/>
          </a:p>
        </p:txBody>
      </p:sp>
      <p:sp>
        <p:nvSpPr>
          <p:cNvPr id="5" name="Fußzeilenplatzhalter 4">
            <a:extLst>
              <a:ext uri="{FF2B5EF4-FFF2-40B4-BE49-F238E27FC236}">
                <a16:creationId xmlns:a16="http://schemas.microsoft.com/office/drawing/2014/main" id="{B93FC8F9-132B-E1B3-5462-9B5929EFBE08}"/>
              </a:ext>
            </a:extLst>
          </p:cNvPr>
          <p:cNvSpPr>
            <a:spLocks noGrp="1"/>
          </p:cNvSpPr>
          <p:nvPr>
            <p:ph type="ftr" sz="quarter" idx="3"/>
          </p:nvPr>
        </p:nvSpPr>
        <p:spPr>
          <a:xfrm>
            <a:off x="358050" y="6377500"/>
            <a:ext cx="10440000" cy="276999"/>
          </a:xfrm>
        </p:spPr>
        <p:txBody>
          <a:bodyPr/>
          <a:lstStyle/>
          <a:p>
            <a:r>
              <a:rPr lang="de-DE"/>
              <a:t>Informationsveranstaltung zu den Masterstudiengängen der katho am Standort Münster </a:t>
            </a:r>
          </a:p>
        </p:txBody>
      </p:sp>
      <p:pic>
        <p:nvPicPr>
          <p:cNvPr id="15" name="Grafik 14" descr="Eine Glühlampe">
            <a:extLst>
              <a:ext uri="{FF2B5EF4-FFF2-40B4-BE49-F238E27FC236}">
                <a16:creationId xmlns:a16="http://schemas.microsoft.com/office/drawing/2014/main" id="{01416DA5-6967-5D3F-90A6-A612308FF55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372600" y="443849"/>
            <a:ext cx="1425450" cy="1425450"/>
          </a:xfrm>
          <a:prstGeom prst="rect">
            <a:avLst/>
          </a:prstGeom>
        </p:spPr>
      </p:pic>
    </p:spTree>
    <p:extLst>
      <p:ext uri="{BB962C8B-B14F-4D97-AF65-F5344CB8AC3E}">
        <p14:creationId xmlns:p14="http://schemas.microsoft.com/office/powerpoint/2010/main" val="3154121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descr="2. Zielperspektive der Studiengänge">
            <a:extLst>
              <a:ext uri="{FF2B5EF4-FFF2-40B4-BE49-F238E27FC236}">
                <a16:creationId xmlns:a16="http://schemas.microsoft.com/office/drawing/2014/main" id="{C1A497EB-8580-4494-9EB3-6A8BE70D6589}"/>
              </a:ext>
            </a:extLst>
          </p:cNvPr>
          <p:cNvSpPr>
            <a:spLocks noGrp="1"/>
          </p:cNvSpPr>
          <p:nvPr>
            <p:ph type="title"/>
          </p:nvPr>
        </p:nvSpPr>
        <p:spPr>
          <a:xfrm>
            <a:off x="358050" y="918466"/>
            <a:ext cx="11484000" cy="332399"/>
          </a:xfrm>
        </p:spPr>
        <p:txBody>
          <a:bodyPr/>
          <a:lstStyle/>
          <a:p>
            <a:r>
              <a:rPr lang="de-DE" b="1"/>
              <a:t>2.1 Zielperspektive der Studiengänge</a:t>
            </a:r>
          </a:p>
        </p:txBody>
      </p:sp>
      <p:sp>
        <p:nvSpPr>
          <p:cNvPr id="4" name="Textplatzhalter 3" descr="Masterstudiengang Soziale Arbeit – Schwerpunkt: Inklusive Kinder- und Jugendhilfe sozialräumlich gestalten&#10;">
            <a:extLst>
              <a:ext uri="{FF2B5EF4-FFF2-40B4-BE49-F238E27FC236}">
                <a16:creationId xmlns:a16="http://schemas.microsoft.com/office/drawing/2014/main" id="{9FA5BCF8-55F8-461F-8A9C-9A50ADCA7330}"/>
              </a:ext>
            </a:extLst>
          </p:cNvPr>
          <p:cNvSpPr>
            <a:spLocks noGrp="1"/>
          </p:cNvSpPr>
          <p:nvPr>
            <p:ph type="body" sz="quarter" idx="13"/>
          </p:nvPr>
        </p:nvSpPr>
        <p:spPr>
          <a:xfrm>
            <a:off x="340050" y="1403999"/>
            <a:ext cx="11484000" cy="276999"/>
          </a:xfrm>
        </p:spPr>
        <p:txBody>
          <a:bodyPr/>
          <a:lstStyle/>
          <a:p>
            <a:r>
              <a:rPr lang="de-DE" sz="2000"/>
              <a:t>Masterstudiengang Soziale Arbeit – Schwerpunkt: Inklusive Kinder- und Jugendhilfe sozialräumlich gestalten</a:t>
            </a:r>
          </a:p>
        </p:txBody>
      </p:sp>
      <p:sp>
        <p:nvSpPr>
          <p:cNvPr id="3" name="Inhaltsplatzhalter 2" descr="Vertiefung in spezifischen Kompetenzbereichen für die Weiterentwicklung einer Inklusion unterstützenden, sozialräumlich ausgerichteten Kinder- und Jugendhilfe (über das KJSG hinaus!)&#10;kritische Auseinandersetzung mit aktuellen Theorie- und Praxisentwicklungen in der KJH zum Thema Inklusion&#10;Kennenlernen aktueller und perspektivischer Gestaltungsmöglichkeiten der Kinder- und Jugendhilfe von Inklusion in Sozialräumen&#10;Aneignung wichtiger Handlungsansätze wie z.B. Sozialraumorientierung und Netzwerkmanagement, Partizipation als Bildungs- und Befähigungsprozess, Organisationsentwicklung&#10;Grundkompetenzen zum forscherischen und fachlich-konzeptionellen Arbeiten&#10;">
            <a:extLst>
              <a:ext uri="{FF2B5EF4-FFF2-40B4-BE49-F238E27FC236}">
                <a16:creationId xmlns:a16="http://schemas.microsoft.com/office/drawing/2014/main" id="{FAE0D34C-C0C0-4B8F-8F3F-6EEDAA222BEB}"/>
              </a:ext>
            </a:extLst>
          </p:cNvPr>
          <p:cNvSpPr>
            <a:spLocks noGrp="1"/>
          </p:cNvSpPr>
          <p:nvPr>
            <p:ph idx="1"/>
          </p:nvPr>
        </p:nvSpPr>
        <p:spPr>
          <a:xfrm>
            <a:off x="358050" y="1771280"/>
            <a:ext cx="5589900" cy="4744719"/>
          </a:xfrm>
        </p:spPr>
        <p:txBody>
          <a:bodyPr/>
          <a:lstStyle/>
          <a:p>
            <a:pPr marL="285750" indent="-285750">
              <a:lnSpc>
                <a:spcPct val="100000"/>
              </a:lnSpc>
              <a:buClr>
                <a:srgbClr val="8BAF35"/>
              </a:buClr>
              <a:buFont typeface="Arial" panose="020B0604020202020204" pitchFamily="34" charset="0"/>
              <a:buChar char="•"/>
            </a:pPr>
            <a:r>
              <a:rPr lang="de-DE" sz="1600" b="0" i="0">
                <a:solidFill>
                  <a:srgbClr val="212529"/>
                </a:solidFill>
                <a:effectLst/>
                <a:latin typeface="Calibri"/>
                <a:ea typeface="Calibri"/>
                <a:cs typeface="Calibri"/>
              </a:rPr>
              <a:t>Vertiefung in spezifischen Kompetenzbereichen für die Weiterentwicklung einer </a:t>
            </a:r>
            <a:r>
              <a:rPr lang="de-DE" sz="1600">
                <a:solidFill>
                  <a:srgbClr val="212529"/>
                </a:solidFill>
                <a:latin typeface="Calibri"/>
                <a:ea typeface="Calibri"/>
                <a:cs typeface="Calibri"/>
              </a:rPr>
              <a:t>Inklusion unterstützenden</a:t>
            </a:r>
            <a:r>
              <a:rPr lang="de-DE" sz="1600" b="0" i="0">
                <a:solidFill>
                  <a:srgbClr val="212529"/>
                </a:solidFill>
                <a:effectLst/>
                <a:latin typeface="Calibri"/>
                <a:ea typeface="Calibri"/>
                <a:cs typeface="Calibri"/>
              </a:rPr>
              <a:t>, sozialräumlich ausgerichteten Kinder- und Jugendhilfe (über das KJSG hinaus!)</a:t>
            </a:r>
          </a:p>
          <a:p>
            <a:pPr marL="285750" indent="-285750">
              <a:lnSpc>
                <a:spcPct val="100000"/>
              </a:lnSpc>
              <a:buClr>
                <a:srgbClr val="8BAF35"/>
              </a:buClr>
              <a:buFont typeface="Arial" panose="020B0604020202020204" pitchFamily="34" charset="0"/>
              <a:buChar char="•"/>
            </a:pPr>
            <a:r>
              <a:rPr lang="de-DE" sz="1600">
                <a:solidFill>
                  <a:srgbClr val="212529"/>
                </a:solidFill>
                <a:latin typeface="Calibri"/>
                <a:ea typeface="Calibri"/>
                <a:cs typeface="Calibri"/>
              </a:rPr>
              <a:t>kritische Auseinandersetzung mit aktuellen Theorie- und Praxisentwicklungen in der KJH zum Thema Inklusion</a:t>
            </a:r>
            <a:endParaRPr lang="de-DE" sz="1600" b="0" i="0">
              <a:solidFill>
                <a:srgbClr val="212529"/>
              </a:solidFill>
              <a:effectLst/>
              <a:latin typeface="Calibri"/>
              <a:ea typeface="Calibri"/>
              <a:cs typeface="Calibri"/>
            </a:endParaRPr>
          </a:p>
          <a:p>
            <a:pPr marL="285750" indent="-285750">
              <a:lnSpc>
                <a:spcPct val="100000"/>
              </a:lnSpc>
              <a:buClr>
                <a:srgbClr val="8BAF35"/>
              </a:buClr>
              <a:buFont typeface="Arial" panose="020B0604020202020204" pitchFamily="34" charset="0"/>
              <a:buChar char="•"/>
            </a:pPr>
            <a:r>
              <a:rPr lang="de-DE" sz="1600" b="0" i="0">
                <a:solidFill>
                  <a:srgbClr val="212529"/>
                </a:solidFill>
                <a:effectLst/>
                <a:latin typeface="Calibri"/>
                <a:ea typeface="Calibri"/>
                <a:cs typeface="Calibri"/>
              </a:rPr>
              <a:t>Kennenlernen aktueller und perspektivischer Gestaltungsmöglichkeiten der Kinder- und Jugendhilfe von Inklusion in Sozialräumen</a:t>
            </a:r>
          </a:p>
          <a:p>
            <a:pPr marL="285750" indent="-285750">
              <a:lnSpc>
                <a:spcPct val="100000"/>
              </a:lnSpc>
              <a:buClr>
                <a:srgbClr val="8BAF35"/>
              </a:buClr>
              <a:buFont typeface="Arial" panose="020B0604020202020204" pitchFamily="34" charset="0"/>
              <a:buChar char="•"/>
            </a:pPr>
            <a:r>
              <a:rPr lang="de-DE" sz="1600" b="0" i="0">
                <a:solidFill>
                  <a:srgbClr val="212529"/>
                </a:solidFill>
                <a:effectLst/>
                <a:latin typeface="Calibri"/>
                <a:ea typeface="Calibri"/>
                <a:cs typeface="Calibri"/>
              </a:rPr>
              <a:t>Aneignung wichtiger Handlungsansätze wie z.B. Sozialraumorientierung und Netzwerkmanagement, Partizipation als Bildungs- und Befähigungsprozess, Organisationsentwicklung</a:t>
            </a:r>
          </a:p>
          <a:p>
            <a:pPr marL="285750" indent="-285750">
              <a:lnSpc>
                <a:spcPct val="100000"/>
              </a:lnSpc>
              <a:buClr>
                <a:srgbClr val="8BAF35"/>
              </a:buClr>
              <a:buFont typeface="Arial" panose="020B0604020202020204" pitchFamily="34" charset="0"/>
              <a:buChar char="•"/>
            </a:pPr>
            <a:r>
              <a:rPr lang="de-DE" sz="1600" b="0" i="0">
                <a:solidFill>
                  <a:srgbClr val="212529"/>
                </a:solidFill>
                <a:effectLst/>
                <a:latin typeface="Calibri"/>
                <a:ea typeface="Calibri"/>
                <a:cs typeface="Calibri"/>
              </a:rPr>
              <a:t>Grundkompetenzen zum forscherischen und fachlich-konzeptionellen Arbeiten</a:t>
            </a:r>
          </a:p>
        </p:txBody>
      </p:sp>
      <p:sp>
        <p:nvSpPr>
          <p:cNvPr id="8" name="Inhaltsplatzhalter 7" descr="Ihre Perspektive:&#10;Der Masterstudiengang qualifiziert zur fachlichen Begleitung entsprechender Praxisentwicklungen sowie zur Realisierung von Forschungsvorhaben im Feld.&#10;">
            <a:extLst>
              <a:ext uri="{FF2B5EF4-FFF2-40B4-BE49-F238E27FC236}">
                <a16:creationId xmlns:a16="http://schemas.microsoft.com/office/drawing/2014/main" id="{68FD3436-133A-46BC-A611-818F42491ABD}"/>
              </a:ext>
            </a:extLst>
          </p:cNvPr>
          <p:cNvSpPr>
            <a:spLocks noGrp="1"/>
          </p:cNvSpPr>
          <p:nvPr>
            <p:ph idx="15"/>
          </p:nvPr>
        </p:nvSpPr>
        <p:spPr>
          <a:xfrm>
            <a:off x="6244049" y="1728149"/>
            <a:ext cx="5580000" cy="1423527"/>
          </a:xfrm>
        </p:spPr>
        <p:txBody>
          <a:bodyPr/>
          <a:lstStyle/>
          <a:p>
            <a:pPr>
              <a:lnSpc>
                <a:spcPct val="100000"/>
              </a:lnSpc>
              <a:buClr>
                <a:srgbClr val="8BAF35"/>
              </a:buClr>
            </a:pPr>
            <a:r>
              <a:rPr lang="de-DE" sz="2400" b="1" i="0">
                <a:solidFill>
                  <a:schemeClr val="accent1"/>
                </a:solidFill>
                <a:effectLst/>
                <a:latin typeface="Calibri"/>
                <a:ea typeface="Calibri"/>
                <a:cs typeface="Calibri"/>
              </a:rPr>
              <a:t>Ihre Perspektive:</a:t>
            </a:r>
          </a:p>
          <a:p>
            <a:pPr>
              <a:lnSpc>
                <a:spcPct val="100000"/>
              </a:lnSpc>
              <a:buClr>
                <a:srgbClr val="8BAF35"/>
              </a:buClr>
            </a:pPr>
            <a:r>
              <a:rPr lang="de-DE" b="0" i="0">
                <a:solidFill>
                  <a:srgbClr val="212529"/>
                </a:solidFill>
                <a:effectLst/>
                <a:latin typeface="Calibri"/>
                <a:ea typeface="Calibri"/>
                <a:cs typeface="Calibri"/>
              </a:rPr>
              <a:t>Der Masterstudiengang qualifiziert zur fachlichen Begleitung entsprechender Praxisentwicklungen sowie zur Realisierung von Forschungsvorhaben im Feld.</a:t>
            </a:r>
          </a:p>
          <a:p>
            <a:endParaRPr lang="de-DE">
              <a:latin typeface="Calibri"/>
              <a:ea typeface="Calibri"/>
              <a:cs typeface="Calibri"/>
            </a:endParaRPr>
          </a:p>
        </p:txBody>
      </p:sp>
      <p:sp>
        <p:nvSpPr>
          <p:cNvPr id="5" name="Fußzeilenplatzhalter 4">
            <a:extLst>
              <a:ext uri="{FF2B5EF4-FFF2-40B4-BE49-F238E27FC236}">
                <a16:creationId xmlns:a16="http://schemas.microsoft.com/office/drawing/2014/main" id="{3B6613EB-4E24-477D-BCE8-0F81789DCC05}"/>
              </a:ext>
            </a:extLst>
          </p:cNvPr>
          <p:cNvSpPr>
            <a:spLocks noGrp="1"/>
          </p:cNvSpPr>
          <p:nvPr>
            <p:ph type="ftr" sz="quarter" idx="3"/>
          </p:nvPr>
        </p:nvSpPr>
        <p:spPr/>
        <p:txBody>
          <a:bodyPr/>
          <a:lstStyle/>
          <a:p>
            <a:r>
              <a:rPr lang="de-DE"/>
              <a:t>Informationsveranstaltung zu den Masterstudiengängen der katho am Standort Münster </a:t>
            </a:r>
          </a:p>
        </p:txBody>
      </p:sp>
      <p:pic>
        <p:nvPicPr>
          <p:cNvPr id="6" name="Grafik 5">
            <a:extLst>
              <a:ext uri="{FF2B5EF4-FFF2-40B4-BE49-F238E27FC236}">
                <a16:creationId xmlns:a16="http://schemas.microsoft.com/office/drawing/2014/main" id="{6D636BBB-7E00-4352-1FCD-B265F44E272D}"/>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9895" b="21913"/>
          <a:stretch/>
        </p:blipFill>
        <p:spPr>
          <a:xfrm>
            <a:off x="6244049" y="3341318"/>
            <a:ext cx="5279895" cy="2341888"/>
          </a:xfrm>
          <a:prstGeom prst="rect">
            <a:avLst/>
          </a:prstGeom>
        </p:spPr>
      </p:pic>
    </p:spTree>
    <p:extLst>
      <p:ext uri="{BB962C8B-B14F-4D97-AF65-F5344CB8AC3E}">
        <p14:creationId xmlns:p14="http://schemas.microsoft.com/office/powerpoint/2010/main" val="3999899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A45FFB-B0E8-C1D2-D669-72DFA6FB2C3A}"/>
              </a:ext>
            </a:extLst>
          </p:cNvPr>
          <p:cNvSpPr>
            <a:spLocks noGrp="1"/>
          </p:cNvSpPr>
          <p:nvPr>
            <p:ph type="title"/>
          </p:nvPr>
        </p:nvSpPr>
        <p:spPr>
          <a:xfrm>
            <a:off x="358050" y="890767"/>
            <a:ext cx="11484000" cy="387798"/>
          </a:xfrm>
        </p:spPr>
        <p:txBody>
          <a:bodyPr/>
          <a:lstStyle/>
          <a:p>
            <a:r>
              <a:rPr lang="de-DE" sz="2800" b="1"/>
              <a:t>2.1 Beispiele für Perspektiven und Karrieren …</a:t>
            </a:r>
          </a:p>
        </p:txBody>
      </p:sp>
      <p:sp>
        <p:nvSpPr>
          <p:cNvPr id="3" name="Inhaltsplatzhalter 2">
            <a:extLst>
              <a:ext uri="{FF2B5EF4-FFF2-40B4-BE49-F238E27FC236}">
                <a16:creationId xmlns:a16="http://schemas.microsoft.com/office/drawing/2014/main" id="{94D28748-4A21-AE97-5BBE-8526C5BC4161}"/>
              </a:ext>
            </a:extLst>
          </p:cNvPr>
          <p:cNvSpPr>
            <a:spLocks noGrp="1"/>
          </p:cNvSpPr>
          <p:nvPr>
            <p:ph idx="1"/>
          </p:nvPr>
        </p:nvSpPr>
        <p:spPr>
          <a:xfrm>
            <a:off x="358050" y="1560218"/>
            <a:ext cx="11391990" cy="4897732"/>
          </a:xfrm>
        </p:spPr>
        <p:txBody>
          <a:bodyPr/>
          <a:lstStyle/>
          <a:p>
            <a:pPr marL="342900" indent="-342900">
              <a:buFontTx/>
              <a:buChar char="-"/>
            </a:pPr>
            <a:r>
              <a:rPr lang="de-DE" sz="2400"/>
              <a:t>(mittlere) Leitungsposition beim kommunalen ASD </a:t>
            </a:r>
          </a:p>
          <a:p>
            <a:pPr marL="342900" indent="-342900">
              <a:buFontTx/>
              <a:buChar char="-"/>
            </a:pPr>
            <a:r>
              <a:rPr lang="de-DE" sz="2400"/>
              <a:t>Tätigkeit im Landesjugendamt/Tätigkeit als </a:t>
            </a:r>
            <a:r>
              <a:rPr lang="de-DE" sz="2400" err="1"/>
              <a:t>Fachreferent:in</a:t>
            </a:r>
            <a:r>
              <a:rPr lang="de-DE" sz="2400"/>
              <a:t> für die inklusive Jugendhilfe</a:t>
            </a:r>
          </a:p>
          <a:p>
            <a:pPr marL="285750" indent="-285750">
              <a:buFontTx/>
              <a:buChar char="-"/>
            </a:pPr>
            <a:r>
              <a:rPr lang="de-DE" sz="2400"/>
              <a:t>Jugendhilfeplanung in einer Kommune</a:t>
            </a:r>
          </a:p>
          <a:p>
            <a:pPr marL="285750" indent="-285750">
              <a:buFontTx/>
              <a:buChar char="-"/>
            </a:pPr>
            <a:r>
              <a:rPr lang="de-DE" sz="2400"/>
              <a:t>Verfahrenslotsin beim Jugendamt</a:t>
            </a:r>
          </a:p>
          <a:p>
            <a:pPr marL="285750" indent="-285750">
              <a:buFontTx/>
              <a:buChar char="-"/>
            </a:pPr>
            <a:r>
              <a:rPr lang="de-DE" sz="2400"/>
              <a:t>Koordination/Beratung inklusiver Praxisentwicklungsprozesse bei einem freien Träger (Funktionsstelle)</a:t>
            </a:r>
          </a:p>
          <a:p>
            <a:pPr marL="285750" indent="-285750">
              <a:buFontTx/>
              <a:buChar char="-"/>
            </a:pPr>
            <a:r>
              <a:rPr lang="de-DE" sz="2400"/>
              <a:t>Wissenschaftliche Mitarbeit in einem Forschungsinstitut außerhalb der katho</a:t>
            </a:r>
          </a:p>
          <a:p>
            <a:pPr marL="285750" indent="-285750">
              <a:buFontTx/>
              <a:buChar char="-"/>
            </a:pPr>
            <a:r>
              <a:rPr lang="de-DE" sz="2400"/>
              <a:t>Dissertation am Promotionskolleg NRW oder kooperative Promotion an einer Universität</a:t>
            </a:r>
          </a:p>
          <a:p>
            <a:pPr marL="285750" indent="-285750">
              <a:buFontTx/>
              <a:buChar char="-"/>
            </a:pPr>
            <a:r>
              <a:rPr lang="de-DE" sz="2400"/>
              <a:t>(perspektivisch) Professur an einer Hochschule für angewandte Wissenschaften</a:t>
            </a:r>
          </a:p>
          <a:p>
            <a:endParaRPr lang="de-DE" sz="2400"/>
          </a:p>
          <a:p>
            <a:pPr marL="285750" indent="-285750">
              <a:buFontTx/>
              <a:buChar char="-"/>
            </a:pPr>
            <a:endParaRPr lang="de-DE" sz="2400"/>
          </a:p>
        </p:txBody>
      </p:sp>
      <p:pic>
        <p:nvPicPr>
          <p:cNvPr id="11" name="Grafik 10" descr="Streudiagramm mit einfarbiger Füllung">
            <a:extLst>
              <a:ext uri="{FF2B5EF4-FFF2-40B4-BE49-F238E27FC236}">
                <a16:creationId xmlns:a16="http://schemas.microsoft.com/office/drawing/2014/main" id="{F86C95FA-8EF1-4676-6A5C-FB2FCEA3324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053579" y="775502"/>
            <a:ext cx="1287780" cy="1287780"/>
          </a:xfrm>
          <a:prstGeom prst="rect">
            <a:avLst/>
          </a:prstGeom>
        </p:spPr>
      </p:pic>
      <p:sp>
        <p:nvSpPr>
          <p:cNvPr id="4" name="Fußzeilenplatzhalter 3">
            <a:extLst>
              <a:ext uri="{FF2B5EF4-FFF2-40B4-BE49-F238E27FC236}">
                <a16:creationId xmlns:a16="http://schemas.microsoft.com/office/drawing/2014/main" id="{19DAF2AB-516C-8B89-CA40-4E6D6D5ED1CA}"/>
              </a:ext>
            </a:extLst>
          </p:cNvPr>
          <p:cNvSpPr>
            <a:spLocks noGrp="1"/>
          </p:cNvSpPr>
          <p:nvPr>
            <p:ph type="ftr" sz="quarter" idx="3"/>
          </p:nvPr>
        </p:nvSpPr>
        <p:spPr/>
        <p:txBody>
          <a:bodyPr/>
          <a:lstStyle/>
          <a:p>
            <a:r>
              <a:rPr lang="de-DE"/>
              <a:t>Informationsveranstaltung zu den Masterstudiengängen der katho am Standort Münster </a:t>
            </a:r>
          </a:p>
        </p:txBody>
      </p:sp>
    </p:spTree>
    <p:extLst>
      <p:ext uri="{BB962C8B-B14F-4D97-AF65-F5344CB8AC3E}">
        <p14:creationId xmlns:p14="http://schemas.microsoft.com/office/powerpoint/2010/main" val="2649411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E66F2B0-6158-5D9E-2578-0F1D6985C14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2584"/>
          <a:stretch>
            <a:fillRect/>
          </a:stretch>
        </p:blipFill>
        <p:spPr>
          <a:xfrm>
            <a:off x="6337695" y="3301019"/>
            <a:ext cx="3861382" cy="2762695"/>
          </a:xfrm>
          <a:prstGeom prst="rect">
            <a:avLst/>
          </a:prstGeom>
        </p:spPr>
      </p:pic>
      <p:sp>
        <p:nvSpPr>
          <p:cNvPr id="2" name="Titel 1" descr="2. Zielperspektive der Studiengänge">
            <a:extLst>
              <a:ext uri="{FF2B5EF4-FFF2-40B4-BE49-F238E27FC236}">
                <a16:creationId xmlns:a16="http://schemas.microsoft.com/office/drawing/2014/main" id="{C1A497EB-8580-4494-9EB3-6A8BE70D6589}"/>
              </a:ext>
            </a:extLst>
          </p:cNvPr>
          <p:cNvSpPr>
            <a:spLocks noGrp="1"/>
          </p:cNvSpPr>
          <p:nvPr>
            <p:ph type="title"/>
          </p:nvPr>
        </p:nvSpPr>
        <p:spPr>
          <a:xfrm>
            <a:off x="358050" y="918466"/>
            <a:ext cx="11484000" cy="332399"/>
          </a:xfrm>
        </p:spPr>
        <p:txBody>
          <a:bodyPr/>
          <a:lstStyle/>
          <a:p>
            <a:r>
              <a:rPr lang="de-DE" b="1"/>
              <a:t>2.2 Zielperspektive der Studiengänge</a:t>
            </a:r>
          </a:p>
        </p:txBody>
      </p:sp>
      <p:sp>
        <p:nvSpPr>
          <p:cNvPr id="4" name="Textplatzhalter 3" descr="Masterstudiengang Heilpädagogik – Schwerpunkt: Teilhabe und Inklusion in Sozialräumen gestalten&#10;">
            <a:extLst>
              <a:ext uri="{FF2B5EF4-FFF2-40B4-BE49-F238E27FC236}">
                <a16:creationId xmlns:a16="http://schemas.microsoft.com/office/drawing/2014/main" id="{9FA5BCF8-55F8-461F-8A9C-9A50ADCA7330}"/>
              </a:ext>
            </a:extLst>
          </p:cNvPr>
          <p:cNvSpPr>
            <a:spLocks noGrp="1"/>
          </p:cNvSpPr>
          <p:nvPr>
            <p:ph type="body" sz="quarter" idx="13"/>
          </p:nvPr>
        </p:nvSpPr>
        <p:spPr>
          <a:xfrm>
            <a:off x="358050" y="1273961"/>
            <a:ext cx="11484000" cy="553998"/>
          </a:xfrm>
        </p:spPr>
        <p:txBody>
          <a:bodyPr vert="horz" wrap="square" lIns="0" tIns="0" rIns="0" bIns="0" rtlCol="0" anchor="t">
            <a:spAutoFit/>
          </a:bodyPr>
          <a:lstStyle/>
          <a:p>
            <a:r>
              <a:rPr lang="de-DE" sz="2000"/>
              <a:t>Masterstudiengang Heilpädagogik/Inklusive Pädagogik </a:t>
            </a:r>
            <a:endParaRPr lang="de-DE"/>
          </a:p>
          <a:p>
            <a:r>
              <a:rPr lang="de-DE" sz="2000"/>
              <a:t>– Schwerpunkt: Teilhabe und Inklusion in Sozialräumen gestalten</a:t>
            </a:r>
            <a:endParaRPr lang="de-DE"/>
          </a:p>
        </p:txBody>
      </p:sp>
      <p:sp>
        <p:nvSpPr>
          <p:cNvPr id="3" name="Inhaltsplatzhalter 2" descr="Wissen über Teilhabebedarfe in verschiedenen Lebensbereichen und -phasen &#10;Stärkung der Rechteperspektive in Bezug auf die UN-BRK, Teilhaberechte, Selbstvertretung, politische Bildung und Partizipation &#10;Theorien und Konzepte von Inklusion, Teilhabe, Diversität, Sozialraumorientierung, Organisationen und Netzwerken&#10;Forschungskompetenzen, Grundlagenwissen, Analyserepertoire und Handlungswissen, um Inklusion und Partizipation von Menschen mit behinderungsbedingten Ausgrenzungserfahrungen zu unterstützen, zu befördern und zu begleiten&#10;">
            <a:extLst>
              <a:ext uri="{FF2B5EF4-FFF2-40B4-BE49-F238E27FC236}">
                <a16:creationId xmlns:a16="http://schemas.microsoft.com/office/drawing/2014/main" id="{FAE0D34C-C0C0-4B8F-8F3F-6EEDAA222BEB}"/>
              </a:ext>
            </a:extLst>
          </p:cNvPr>
          <p:cNvSpPr>
            <a:spLocks noGrp="1"/>
          </p:cNvSpPr>
          <p:nvPr>
            <p:ph idx="1"/>
          </p:nvPr>
        </p:nvSpPr>
        <p:spPr>
          <a:xfrm>
            <a:off x="354427" y="2041620"/>
            <a:ext cx="5580000" cy="4216775"/>
          </a:xfrm>
        </p:spPr>
        <p:txBody>
          <a:bodyPr vert="horz" wrap="square" lIns="0" tIns="0" rIns="0" bIns="0" rtlCol="0" anchor="t">
            <a:noAutofit/>
          </a:bodyPr>
          <a:lstStyle/>
          <a:p>
            <a:pPr marL="285750" indent="-285750">
              <a:lnSpc>
                <a:spcPct val="100000"/>
              </a:lnSpc>
              <a:buClr>
                <a:srgbClr val="8BAF35"/>
              </a:buClr>
              <a:buFont typeface="Arial" panose="020B0604020202020204" pitchFamily="34" charset="0"/>
              <a:buChar char="•"/>
            </a:pPr>
            <a:r>
              <a:rPr lang="de-DE" dirty="0">
                <a:solidFill>
                  <a:srgbClr val="212529"/>
                </a:solidFill>
                <a:latin typeface="Calibri"/>
                <a:ea typeface="Calibri"/>
                <a:cs typeface="Calibri"/>
              </a:rPr>
              <a:t>Differenziertes Wissen über Teilhabebedarfe in verschiedenen Lebensbereichen und -phasen </a:t>
            </a:r>
          </a:p>
          <a:p>
            <a:pPr marL="285750" indent="-285750">
              <a:lnSpc>
                <a:spcPct val="100000"/>
              </a:lnSpc>
              <a:buClr>
                <a:srgbClr val="8BAF35"/>
              </a:buClr>
              <a:buFont typeface="Arial" panose="020B0604020202020204" pitchFamily="34" charset="0"/>
              <a:buChar char="•"/>
            </a:pPr>
            <a:r>
              <a:rPr lang="de-DE" dirty="0">
                <a:solidFill>
                  <a:srgbClr val="212529"/>
                </a:solidFill>
                <a:latin typeface="Calibri"/>
                <a:ea typeface="Calibri"/>
                <a:cs typeface="Calibri"/>
              </a:rPr>
              <a:t>Stärkung der Rechteperspektive in Bezug auf die UN-BRK: Stärkung von Teilhaberechten, Selbstvertretung, politischer Bildung und Partizipation </a:t>
            </a:r>
          </a:p>
          <a:p>
            <a:pPr marL="285750" lvl="0" indent="-285750">
              <a:lnSpc>
                <a:spcPct val="100000"/>
              </a:lnSpc>
              <a:buClr>
                <a:srgbClr val="8BAF35"/>
              </a:buClr>
              <a:buFont typeface="Arial" panose="020B0604020202020204" pitchFamily="34" charset="0"/>
              <a:buChar char="•"/>
            </a:pPr>
            <a:r>
              <a:rPr lang="de-DE" dirty="0">
                <a:solidFill>
                  <a:srgbClr val="212529"/>
                </a:solidFill>
                <a:latin typeface="Calibri"/>
                <a:ea typeface="Calibri"/>
                <a:cs typeface="Calibri"/>
              </a:rPr>
              <a:t>Theorien und Konzepte von Inklusion, Teilhabe, Diversität, Sozialraumorientierung, Organisationen und Netzwerken</a:t>
            </a:r>
          </a:p>
          <a:p>
            <a:pPr marL="285750" indent="-285750">
              <a:lnSpc>
                <a:spcPct val="100000"/>
              </a:lnSpc>
              <a:buClr>
                <a:srgbClr val="8BAF35"/>
              </a:buClr>
              <a:buFont typeface="Arial" panose="020B0604020202020204" pitchFamily="34" charset="0"/>
              <a:buChar char="•"/>
            </a:pPr>
            <a:r>
              <a:rPr lang="de-DE" dirty="0">
                <a:solidFill>
                  <a:srgbClr val="212529"/>
                </a:solidFill>
                <a:latin typeface="Calibri"/>
                <a:ea typeface="Calibri"/>
                <a:cs typeface="Calibri"/>
              </a:rPr>
              <a:t>Forschungskompetenzen, Grundlagenwissen, Analyserepertoire und Handlungswissen, um Inklusion und Partizipation von Menschen mit behinderungs-bedingten Ausgrenzungserfahrungen zu unterstützen, zu befördern und zu begleiten</a:t>
            </a:r>
          </a:p>
          <a:p>
            <a:pPr marL="285750" indent="-285750">
              <a:lnSpc>
                <a:spcPct val="100000"/>
              </a:lnSpc>
              <a:buClr>
                <a:srgbClr val="8BAF35"/>
              </a:buClr>
              <a:buFont typeface="Arial" panose="020B0604020202020204" pitchFamily="34" charset="0"/>
              <a:buChar char="•"/>
            </a:pPr>
            <a:endParaRPr kumimoji="0" lang="de-DE" sz="1800" b="0" i="0" u="none" strike="noStrike" kern="1200" cap="none" spc="0" normalizeH="0" baseline="0" noProof="0" dirty="0">
              <a:ln>
                <a:noFill/>
              </a:ln>
              <a:solidFill>
                <a:srgbClr val="212529"/>
              </a:solidFill>
              <a:effectLst/>
              <a:uLnTx/>
              <a:uFillTx/>
              <a:latin typeface="Calibri"/>
              <a:ea typeface="Calibri"/>
              <a:cs typeface="Calibri"/>
            </a:endParaRPr>
          </a:p>
          <a:p>
            <a:pPr marL="285750" lvl="0" indent="-285750">
              <a:lnSpc>
                <a:spcPct val="100000"/>
              </a:lnSpc>
              <a:buClr>
                <a:srgbClr val="8BAF35"/>
              </a:buClr>
              <a:buFont typeface="Arial" panose="020B0604020202020204" pitchFamily="34" charset="0"/>
              <a:buChar char="•"/>
            </a:pPr>
            <a:endParaRPr lang="de-DE" dirty="0">
              <a:solidFill>
                <a:srgbClr val="212529"/>
              </a:solidFill>
              <a:latin typeface="Calibri"/>
              <a:ea typeface="Calibri"/>
              <a:cs typeface="Calibri"/>
            </a:endParaRPr>
          </a:p>
        </p:txBody>
      </p:sp>
      <p:sp>
        <p:nvSpPr>
          <p:cNvPr id="8" name="Inhaltsplatzhalter 7" descr="Der Masterstudiengang qualifiziert zur fachlichen Begleitung entsprechender Praxisentwicklungen sowie zur Realisierung von Forschungsvorhaben im Feld.&#10;">
            <a:extLst>
              <a:ext uri="{FF2B5EF4-FFF2-40B4-BE49-F238E27FC236}">
                <a16:creationId xmlns:a16="http://schemas.microsoft.com/office/drawing/2014/main" id="{68FD3436-133A-46BC-A611-818F42491ABD}"/>
              </a:ext>
            </a:extLst>
          </p:cNvPr>
          <p:cNvSpPr>
            <a:spLocks noGrp="1"/>
          </p:cNvSpPr>
          <p:nvPr>
            <p:ph idx="15"/>
          </p:nvPr>
        </p:nvSpPr>
        <p:spPr>
          <a:xfrm>
            <a:off x="6244049" y="1851056"/>
            <a:ext cx="5580000" cy="1722865"/>
          </a:xfrm>
        </p:spPr>
        <p:txBody>
          <a:bodyPr/>
          <a:lstStyle/>
          <a:p>
            <a:pPr>
              <a:lnSpc>
                <a:spcPct val="100000"/>
              </a:lnSpc>
              <a:buClr>
                <a:srgbClr val="8BAF35"/>
              </a:buClr>
            </a:pPr>
            <a:r>
              <a:rPr lang="de-DE" sz="2400" b="1" i="0">
                <a:solidFill>
                  <a:schemeClr val="accent1"/>
                </a:solidFill>
                <a:effectLst/>
                <a:latin typeface="Calibri"/>
                <a:ea typeface="Calibri"/>
                <a:cs typeface="Calibri"/>
              </a:rPr>
              <a:t>Ihre Perspektive:</a:t>
            </a:r>
          </a:p>
          <a:p>
            <a:pPr>
              <a:lnSpc>
                <a:spcPct val="100000"/>
              </a:lnSpc>
              <a:buClr>
                <a:srgbClr val="8BAF35"/>
              </a:buClr>
            </a:pPr>
            <a:r>
              <a:rPr lang="de-DE" b="0" i="0">
                <a:solidFill>
                  <a:srgbClr val="212529"/>
                </a:solidFill>
                <a:effectLst/>
                <a:latin typeface="Calibri"/>
                <a:ea typeface="Calibri"/>
                <a:cs typeface="Calibri"/>
              </a:rPr>
              <a:t>Der Masterstudiengang qualifiziert zur fachlichen Begleitung entsprechender Praxisentwicklungen sowie zur Realisierung von Forschungsvorhaben im Feld.</a:t>
            </a:r>
          </a:p>
          <a:p>
            <a:endParaRPr lang="de-DE">
              <a:latin typeface="Calibri"/>
              <a:ea typeface="Calibri"/>
              <a:cs typeface="Calibri"/>
            </a:endParaRPr>
          </a:p>
        </p:txBody>
      </p:sp>
      <p:sp>
        <p:nvSpPr>
          <p:cNvPr id="5" name="Fußzeilenplatzhalter 4">
            <a:extLst>
              <a:ext uri="{FF2B5EF4-FFF2-40B4-BE49-F238E27FC236}">
                <a16:creationId xmlns:a16="http://schemas.microsoft.com/office/drawing/2014/main" id="{3B6613EB-4E24-477D-BCE8-0F81789DCC05}"/>
              </a:ext>
            </a:extLst>
          </p:cNvPr>
          <p:cNvSpPr>
            <a:spLocks noGrp="1"/>
          </p:cNvSpPr>
          <p:nvPr>
            <p:ph type="ftr" sz="quarter" idx="3"/>
          </p:nvPr>
        </p:nvSpPr>
        <p:spPr/>
        <p:txBody>
          <a:bodyPr/>
          <a:lstStyle/>
          <a:p>
            <a:r>
              <a:rPr lang="de-DE"/>
              <a:t>Informationsveranstaltung zu den Masterstudiengängen der katho am Standort Münster </a:t>
            </a:r>
          </a:p>
        </p:txBody>
      </p:sp>
    </p:spTree>
    <p:extLst>
      <p:ext uri="{BB962C8B-B14F-4D97-AF65-F5344CB8AC3E}">
        <p14:creationId xmlns:p14="http://schemas.microsoft.com/office/powerpoint/2010/main" val="11795000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katho_2021_Münster">
  <a:themeElements>
    <a:clrScheme name="katho">
      <a:dk1>
        <a:sysClr val="windowText" lastClr="000000"/>
      </a:dk1>
      <a:lt1>
        <a:sysClr val="window" lastClr="FFFFFF"/>
      </a:lt1>
      <a:dk2>
        <a:srgbClr val="505050"/>
      </a:dk2>
      <a:lt2>
        <a:srgbClr val="FFFFFF"/>
      </a:lt2>
      <a:accent1>
        <a:srgbClr val="8BAF35"/>
      </a:accent1>
      <a:accent2>
        <a:srgbClr val="B9B9B9"/>
      </a:accent2>
      <a:accent3>
        <a:srgbClr val="B4C6E7"/>
      </a:accent3>
      <a:accent4>
        <a:srgbClr val="FEE599"/>
      </a:accent4>
      <a:accent5>
        <a:srgbClr val="F7CBAC"/>
      </a:accent5>
      <a:accent6>
        <a:srgbClr val="FF7F7F"/>
      </a:accent6>
      <a:hlink>
        <a:srgbClr val="8BAF35"/>
      </a:hlink>
      <a:folHlink>
        <a:srgbClr val="D7B5C6"/>
      </a:folHlink>
    </a:clrScheme>
    <a:fontScheme name="katho_03/202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w="9525">
          <a:solidFill>
            <a:schemeClr val="tx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ym typeface="Aria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katho_PowerPoint-Template_Abteilung_MUENSTER_wide_final_18032021" id="{D5C3FE4F-D7AD-4218-882E-D7CBD929AEEA}" vid="{43F99620-978A-41DF-A234-10164357AE28}"/>
    </a:ext>
  </a:extLst>
</a:theme>
</file>

<file path=ppt/theme/theme2.xml><?xml version="1.0" encoding="utf-8"?>
<a:theme xmlns:a="http://schemas.openxmlformats.org/drawingml/2006/main" name="1_katho_2021_Münster">
  <a:themeElements>
    <a:clrScheme name="katho">
      <a:dk1>
        <a:sysClr val="windowText" lastClr="000000"/>
      </a:dk1>
      <a:lt1>
        <a:sysClr val="window" lastClr="FFFFFF"/>
      </a:lt1>
      <a:dk2>
        <a:srgbClr val="505050"/>
      </a:dk2>
      <a:lt2>
        <a:srgbClr val="FFFFFF"/>
      </a:lt2>
      <a:accent1>
        <a:srgbClr val="8BAF35"/>
      </a:accent1>
      <a:accent2>
        <a:srgbClr val="B9B9B9"/>
      </a:accent2>
      <a:accent3>
        <a:srgbClr val="B4C6E7"/>
      </a:accent3>
      <a:accent4>
        <a:srgbClr val="FEE599"/>
      </a:accent4>
      <a:accent5>
        <a:srgbClr val="F7CBAC"/>
      </a:accent5>
      <a:accent6>
        <a:srgbClr val="FF7F7F"/>
      </a:accent6>
      <a:hlink>
        <a:srgbClr val="8BAF35"/>
      </a:hlink>
      <a:folHlink>
        <a:srgbClr val="D7B5C6"/>
      </a:folHlink>
    </a:clrScheme>
    <a:fontScheme name="katho_03/202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w="9525">
          <a:solidFill>
            <a:schemeClr val="tx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ym typeface="Aria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katho_PowerPoint-Template_Abteilung_MUENSTER_wide_final_18032021" id="{D5C3FE4F-D7AD-4218-882E-D7CBD929AEEA}" vid="{43F99620-978A-41DF-A234-10164357AE28}"/>
    </a:ext>
  </a:extLst>
</a:theme>
</file>

<file path=ppt/theme/theme3.xml><?xml version="1.0" encoding="utf-8"?>
<a:theme xmlns:a="http://schemas.openxmlformats.org/drawingml/2006/main" name="2_katho_2021_Münster">
  <a:themeElements>
    <a:clrScheme name="katho">
      <a:dk1>
        <a:sysClr val="windowText" lastClr="000000"/>
      </a:dk1>
      <a:lt1>
        <a:sysClr val="window" lastClr="FFFFFF"/>
      </a:lt1>
      <a:dk2>
        <a:srgbClr val="505050"/>
      </a:dk2>
      <a:lt2>
        <a:srgbClr val="FFFFFF"/>
      </a:lt2>
      <a:accent1>
        <a:srgbClr val="8BAF35"/>
      </a:accent1>
      <a:accent2>
        <a:srgbClr val="B9B9B9"/>
      </a:accent2>
      <a:accent3>
        <a:srgbClr val="B4C6E7"/>
      </a:accent3>
      <a:accent4>
        <a:srgbClr val="FEE599"/>
      </a:accent4>
      <a:accent5>
        <a:srgbClr val="F7CBAC"/>
      </a:accent5>
      <a:accent6>
        <a:srgbClr val="FF7F7F"/>
      </a:accent6>
      <a:hlink>
        <a:srgbClr val="8BAF35"/>
      </a:hlink>
      <a:folHlink>
        <a:srgbClr val="D7B5C6"/>
      </a:folHlink>
    </a:clrScheme>
    <a:fontScheme name="katho_03/202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w="9525">
          <a:solidFill>
            <a:schemeClr val="tx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ym typeface="Aria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katho_PowerPoint-Template_Abteilung_MUENSTER_wide_final_18032021" id="{D5C3FE4F-D7AD-4218-882E-D7CBD929AEEA}" vid="{43F99620-978A-41DF-A234-10164357AE2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katho_2021_Münster</Template>
  <TotalTime>0</TotalTime>
  <Words>1856</Words>
  <Application>Microsoft Office PowerPoint</Application>
  <PresentationFormat>Breitbild</PresentationFormat>
  <Paragraphs>311</Paragraphs>
  <Slides>18</Slides>
  <Notes>14</Notes>
  <HiddenSlides>1</HiddenSlides>
  <MMClips>0</MMClips>
  <ScaleCrop>false</ScaleCrop>
  <HeadingPairs>
    <vt:vector size="8" baseType="variant">
      <vt:variant>
        <vt:lpstr>Verwendete Schriftarten</vt:lpstr>
      </vt:variant>
      <vt:variant>
        <vt:i4>5</vt:i4>
      </vt:variant>
      <vt:variant>
        <vt:lpstr>Design</vt:lpstr>
      </vt:variant>
      <vt:variant>
        <vt:i4>3</vt:i4>
      </vt:variant>
      <vt:variant>
        <vt:lpstr>Eingebettete OLE-Server</vt:lpstr>
      </vt:variant>
      <vt:variant>
        <vt:i4>1</vt:i4>
      </vt:variant>
      <vt:variant>
        <vt:lpstr>Folientitel</vt:lpstr>
      </vt:variant>
      <vt:variant>
        <vt:i4>18</vt:i4>
      </vt:variant>
    </vt:vector>
  </HeadingPairs>
  <TitlesOfParts>
    <vt:vector size="27" baseType="lpstr">
      <vt:lpstr>Arial</vt:lpstr>
      <vt:lpstr>Calibri</vt:lpstr>
      <vt:lpstr>Symbol</vt:lpstr>
      <vt:lpstr>Symbol,Sans-Serif</vt:lpstr>
      <vt:lpstr>Wingdings</vt:lpstr>
      <vt:lpstr>katho_2021_Münster</vt:lpstr>
      <vt:lpstr>1_katho_2021_Münster</vt:lpstr>
      <vt:lpstr>2_katho_2021_Münster</vt:lpstr>
      <vt:lpstr>think-cell Slide</vt:lpstr>
      <vt:lpstr>Herzlich Willkommen zur Informationsveranstaltung</vt:lpstr>
      <vt:lpstr>Unsere Themen:</vt:lpstr>
      <vt:lpstr>1. Warum ein Masterstudium?</vt:lpstr>
      <vt:lpstr>Münster als Studierendenstadt</vt:lpstr>
      <vt:lpstr>Unsere Studiengänge:</vt:lpstr>
      <vt:lpstr> Allgemeine Informationen zum Studiengang</vt:lpstr>
      <vt:lpstr>2.1 Zielperspektive der Studiengänge</vt:lpstr>
      <vt:lpstr>2.1 Beispiele für Perspektiven und Karrieren …</vt:lpstr>
      <vt:lpstr>2.2 Zielperspektive der Studiengänge</vt:lpstr>
      <vt:lpstr>2.2: Beispiele für Perspektiven und Karrieren …</vt:lpstr>
      <vt:lpstr>Struktur der konsekutiven Masterstudiengänge – Beispiel: Heilpädagogik/Inklusive Pädagogik</vt:lpstr>
      <vt:lpstr>3. Struktur des Studiengangs</vt:lpstr>
      <vt:lpstr>Lehrforschungsprojekte</vt:lpstr>
      <vt:lpstr>Lehrforschungsprojekte</vt:lpstr>
      <vt:lpstr>4. Finanzierungsmöglichkeiten für ein Masterstudium</vt:lpstr>
      <vt:lpstr> Bewerbungsverfahren</vt:lpstr>
      <vt:lpstr>Konsekutive Masterstudiengänge der katho NRW</vt:lpstr>
      <vt:lpstr>Wir sind für Sie 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Uschi Böing</dc:creator>
  <cp:lastModifiedBy>Marion Nettels</cp:lastModifiedBy>
  <cp:revision>5</cp:revision>
  <cp:lastPrinted>2025-03-25T11:16:08Z</cp:lastPrinted>
  <dcterms:created xsi:type="dcterms:W3CDTF">2021-03-20T12:26:37Z</dcterms:created>
  <dcterms:modified xsi:type="dcterms:W3CDTF">2026-05-20T12:05:02Z</dcterms:modified>
</cp:coreProperties>
</file>