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4.xml" ContentType="application/vnd.openxmlformats-officedocument.theme+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 id="2147483711" r:id="rId2"/>
    <p:sldMasterId id="2147483720" r:id="rId3"/>
  </p:sldMasterIdLst>
  <p:notesMasterIdLst>
    <p:notesMasterId r:id="rId15"/>
  </p:notesMasterIdLst>
  <p:sldIdLst>
    <p:sldId id="805" r:id="rId4"/>
    <p:sldId id="767" r:id="rId5"/>
    <p:sldId id="782" r:id="rId6"/>
    <p:sldId id="773" r:id="rId7"/>
    <p:sldId id="786" r:id="rId8"/>
    <p:sldId id="774" r:id="rId9"/>
    <p:sldId id="321" r:id="rId10"/>
    <p:sldId id="809" r:id="rId11"/>
    <p:sldId id="806" r:id="rId12"/>
    <p:sldId id="789" r:id="rId13"/>
    <p:sldId id="808" r:id="rId14"/>
  </p:sldIdLst>
  <p:sldSz cx="12192000" cy="6858000"/>
  <p:notesSz cx="9926638" cy="6797675"/>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rzlich Willkommen zur Informationsveranstlatung" id="{9982ED8C-A8DB-4A82-86A6-3A0C75E30BED}">
          <p14:sldIdLst>
            <p14:sldId id="805"/>
            <p14:sldId id="767"/>
            <p14:sldId id="782"/>
            <p14:sldId id="773"/>
            <p14:sldId id="786"/>
            <p14:sldId id="774"/>
            <p14:sldId id="321"/>
            <p14:sldId id="809"/>
            <p14:sldId id="806"/>
            <p14:sldId id="789"/>
            <p14:sldId id="80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07255C-C9D8-5A73-4E46-B518F37617D8}" name="Carolin Feß" initials="CF" userId="S::c.fess@katho-nrw.de::389e8e95-e780-4457-93c2-32c1329713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A52"/>
    <a:srgbClr val="8BAF35"/>
    <a:srgbClr val="EEDE12"/>
    <a:srgbClr val="F7A63B"/>
    <a:srgbClr val="7030A0"/>
    <a:srgbClr val="98DCFA"/>
    <a:srgbClr val="F9A88B"/>
    <a:srgbClr val="9DD9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2" autoAdjust="0"/>
    <p:restoredTop sz="93425" autoAdjust="0"/>
  </p:normalViewPr>
  <p:slideViewPr>
    <p:cSldViewPr snapToGrid="0" showGuides="1">
      <p:cViewPr varScale="1">
        <p:scale>
          <a:sx n="77" d="100"/>
          <a:sy n="77" d="100"/>
        </p:scale>
        <p:origin x="1210" y="62"/>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75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301543" cy="341065"/>
          </a:xfrm>
          <a:prstGeom prst="rect">
            <a:avLst/>
          </a:prstGeom>
        </p:spPr>
        <p:txBody>
          <a:bodyPr vert="horz" lIns="91440" tIns="45720" rIns="91440" bIns="45720" rtlCol="0"/>
          <a:lstStyle>
            <a:lvl1pPr algn="l" rtl="0">
              <a:defRPr sz="1200">
                <a:latin typeface="+mn-lt"/>
                <a:ea typeface="+mn-ea"/>
                <a:cs typeface="+mn-cs"/>
              </a:defRPr>
            </a:lvl1pPr>
          </a:lstStyle>
          <a:p>
            <a:endParaRPr lang="de-DE"/>
          </a:p>
        </p:txBody>
      </p:sp>
      <p:sp>
        <p:nvSpPr>
          <p:cNvPr id="3" name="Date Placeholder 2"/>
          <p:cNvSpPr>
            <a:spLocks noGrp="1"/>
          </p:cNvSpPr>
          <p:nvPr>
            <p:ph type="dt" idx="1"/>
          </p:nvPr>
        </p:nvSpPr>
        <p:spPr>
          <a:xfrm>
            <a:off x="5622798" y="2"/>
            <a:ext cx="4301543" cy="341065"/>
          </a:xfrm>
          <a:prstGeom prst="rect">
            <a:avLst/>
          </a:prstGeom>
        </p:spPr>
        <p:txBody>
          <a:bodyPr vert="horz" lIns="91440" tIns="45720" rIns="91440" bIns="45720" rtlCol="0"/>
          <a:lstStyle>
            <a:lvl1pPr algn="r" rtl="0">
              <a:defRPr sz="1200">
                <a:latin typeface="+mn-lt"/>
                <a:ea typeface="+mn-ea"/>
                <a:cs typeface="+mn-cs"/>
              </a:defRPr>
            </a:lvl1pPr>
          </a:lstStyle>
          <a:p>
            <a:fld id="{65953A23-3236-4BF4-92AB-E5059A2DCB53}" type="datetimeFigureOut">
              <a:rPr lang="de-DE" smtClean="0"/>
              <a:pPr/>
              <a:t>20.05.2026</a:t>
            </a:fld>
            <a:endParaRPr lang="de-DE"/>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992665" y="3271383"/>
            <a:ext cx="7941310" cy="2676585"/>
          </a:xfrm>
          <a:prstGeom prst="rect">
            <a:avLst/>
          </a:prstGeom>
        </p:spPr>
        <p:txBody>
          <a:bodyPr vert="horz" lIns="91440" tIns="45720" rIns="91440" bIns="45720" rtlCol="0"/>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6" name="Footer Placeholder 5"/>
          <p:cNvSpPr>
            <a:spLocks noGrp="1"/>
          </p:cNvSpPr>
          <p:nvPr>
            <p:ph type="ftr" sz="quarter" idx="4"/>
          </p:nvPr>
        </p:nvSpPr>
        <p:spPr>
          <a:xfrm>
            <a:off x="1" y="6456614"/>
            <a:ext cx="4301543" cy="341064"/>
          </a:xfrm>
          <a:prstGeom prst="rect">
            <a:avLst/>
          </a:prstGeom>
        </p:spPr>
        <p:txBody>
          <a:bodyPr vert="horz" lIns="91440" tIns="45720" rIns="91440" bIns="45720" rtlCol="0" anchor="b"/>
          <a:lstStyle>
            <a:lvl1pPr algn="l" rtl="0">
              <a:defRPr sz="1200">
                <a:latin typeface="+mn-lt"/>
                <a:ea typeface="+mn-ea"/>
                <a:cs typeface="+mn-cs"/>
              </a:defRPr>
            </a:lvl1pPr>
          </a:lstStyle>
          <a:p>
            <a:endParaRPr lang="de-DE"/>
          </a:p>
        </p:txBody>
      </p:sp>
      <p:sp>
        <p:nvSpPr>
          <p:cNvPr id="7" name="Slide Number Placeholder 6"/>
          <p:cNvSpPr>
            <a:spLocks noGrp="1"/>
          </p:cNvSpPr>
          <p:nvPr>
            <p:ph type="sldNum" sz="quarter" idx="5"/>
          </p:nvPr>
        </p:nvSpPr>
        <p:spPr>
          <a:xfrm>
            <a:off x="5622798" y="6456614"/>
            <a:ext cx="4301543" cy="341064"/>
          </a:xfrm>
          <a:prstGeom prst="rect">
            <a:avLst/>
          </a:prstGeom>
        </p:spPr>
        <p:txBody>
          <a:bodyPr vert="horz" lIns="91440" tIns="45720" rIns="91440" bIns="45720" rtlCol="0" anchor="b"/>
          <a:lstStyle>
            <a:lvl1pPr algn="r" rtl="0">
              <a:defRPr sz="1200">
                <a:latin typeface="+mn-lt"/>
                <a:ea typeface="+mn-ea"/>
                <a:cs typeface="+mn-cs"/>
              </a:defRPr>
            </a:lvl1pPr>
          </a:lstStyle>
          <a:p>
            <a:fld id="{E3F2421E-2B43-43B8-95AC-2AACC58DA824}" type="slidenum">
              <a:rPr lang="de-DE" smtClean="0"/>
              <a:pPr/>
              <a:t>‹Nr.›</a:t>
            </a:fld>
            <a:endParaRPr lang="de-DE"/>
          </a:p>
        </p:txBody>
      </p:sp>
    </p:spTree>
    <p:extLst>
      <p:ext uri="{BB962C8B-B14F-4D97-AF65-F5344CB8AC3E}">
        <p14:creationId xmlns:p14="http://schemas.microsoft.com/office/powerpoint/2010/main" val="236797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3F2421E-2B43-43B8-95AC-2AACC58DA824}" type="slidenum">
              <a:rPr lang="de-DE" smtClean="0"/>
              <a:pPr/>
              <a:t>1</a:t>
            </a:fld>
            <a:endParaRPr lang="de-DE"/>
          </a:p>
        </p:txBody>
      </p:sp>
    </p:spTree>
    <p:extLst>
      <p:ext uri="{BB962C8B-B14F-4D97-AF65-F5344CB8AC3E}">
        <p14:creationId xmlns:p14="http://schemas.microsoft.com/office/powerpoint/2010/main" val="2616857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3F2421E-2B43-43B8-95AC-2AACC58DA824}" type="slidenum">
              <a:rPr lang="de-DE" smtClean="0"/>
              <a:pPr/>
              <a:t>11</a:t>
            </a:fld>
            <a:endParaRPr lang="de-DE"/>
          </a:p>
        </p:txBody>
      </p:sp>
    </p:spTree>
    <p:extLst>
      <p:ext uri="{BB962C8B-B14F-4D97-AF65-F5344CB8AC3E}">
        <p14:creationId xmlns:p14="http://schemas.microsoft.com/office/powerpoint/2010/main" val="396905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3F2421E-2B43-43B8-95AC-2AACC58DA824}" type="slidenum">
              <a:rPr lang="de-DE" smtClean="0"/>
              <a:pPr/>
              <a:t>2</a:t>
            </a:fld>
            <a:endParaRPr lang="de-DE" dirty="0"/>
          </a:p>
        </p:txBody>
      </p:sp>
    </p:spTree>
    <p:extLst>
      <p:ext uri="{BB962C8B-B14F-4D97-AF65-F5344CB8AC3E}">
        <p14:creationId xmlns:p14="http://schemas.microsoft.com/office/powerpoint/2010/main" val="288525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2421E-2B43-43B8-95AC-2AACC58DA82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1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3F2421E-2B43-43B8-95AC-2AACC58DA824}" type="slidenum">
              <a:rPr lang="de-DE" smtClean="0"/>
              <a:pPr/>
              <a:t>4</a:t>
            </a:fld>
            <a:endParaRPr lang="de-DE"/>
          </a:p>
        </p:txBody>
      </p:sp>
    </p:spTree>
    <p:extLst>
      <p:ext uri="{BB962C8B-B14F-4D97-AF65-F5344CB8AC3E}">
        <p14:creationId xmlns:p14="http://schemas.microsoft.com/office/powerpoint/2010/main" val="155075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050" dirty="0"/>
              <a:t>Auf gemeinsame und getrennte</a:t>
            </a:r>
            <a:r>
              <a:rPr lang="de-DE" sz="1050" baseline="0" dirty="0"/>
              <a:t> Veranstaltungen verweisen und diese kurz skizzieren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050" baseline="0" dirty="0"/>
          </a:p>
          <a:p>
            <a:pPr lvl="1" eaLnBrk="1" hangingPunct="1">
              <a:buClr>
                <a:srgbClr val="92D050"/>
              </a:buClr>
              <a:buFont typeface="Arial" charset="0"/>
              <a:buChar char="•"/>
            </a:pPr>
            <a:r>
              <a:rPr lang="de-DE" altLang="de-DE" sz="1050" dirty="0">
                <a:solidFill>
                  <a:srgbClr val="003366"/>
                </a:solidFill>
                <a:sym typeface="Wingdings" pitchFamily="2" charset="2"/>
              </a:rPr>
              <a:t>Lehrforschungsprojekt: </a:t>
            </a:r>
            <a:r>
              <a:rPr lang="de-DE" altLang="de-DE" sz="1050" u="sng" dirty="0">
                <a:solidFill>
                  <a:srgbClr val="003366"/>
                </a:solidFill>
                <a:sym typeface="Wingdings" pitchFamily="2" charset="2"/>
              </a:rPr>
              <a:t>reale</a:t>
            </a:r>
            <a:r>
              <a:rPr lang="de-DE" altLang="de-DE" sz="1050" dirty="0">
                <a:solidFill>
                  <a:srgbClr val="003366"/>
                </a:solidFill>
                <a:sym typeface="Wingdings" pitchFamily="2" charset="2"/>
              </a:rPr>
              <a:t> Forschungsanfrage </a:t>
            </a:r>
            <a:r>
              <a:rPr lang="de-DE" altLang="de-DE" sz="1050" u="sng" dirty="0">
                <a:solidFill>
                  <a:srgbClr val="003366"/>
                </a:solidFill>
                <a:sym typeface="Wingdings" pitchFamily="2" charset="2"/>
              </a:rPr>
              <a:t>aus der Praxis </a:t>
            </a:r>
            <a:r>
              <a:rPr lang="de-DE" altLang="de-DE" sz="1050" dirty="0">
                <a:solidFill>
                  <a:srgbClr val="003366"/>
                </a:solidFill>
                <a:sym typeface="Wingdings" pitchFamily="2" charset="2"/>
              </a:rPr>
              <a:t>verschiedener Handlungsfelder der Heilpädagogik und der Sozialen Arbeit</a:t>
            </a:r>
          </a:p>
          <a:p>
            <a:pPr lvl="1" eaLnBrk="1" hangingPunct="1">
              <a:buClr>
                <a:srgbClr val="92D050"/>
              </a:buClr>
              <a:buFont typeface="Arial" charset="0"/>
              <a:buChar char="•"/>
            </a:pPr>
            <a:r>
              <a:rPr lang="de-DE" altLang="de-DE" sz="1050" dirty="0">
                <a:solidFill>
                  <a:srgbClr val="003366"/>
                </a:solidFill>
                <a:sym typeface="Wingdings" pitchFamily="2" charset="2"/>
              </a:rPr>
              <a:t>Entwicklungsprojekte, die sowohl</a:t>
            </a:r>
            <a:r>
              <a:rPr lang="de-DE" altLang="de-DE" sz="1050" baseline="0" dirty="0">
                <a:solidFill>
                  <a:srgbClr val="003366"/>
                </a:solidFill>
                <a:sym typeface="Wingdings" pitchFamily="2" charset="2"/>
              </a:rPr>
              <a:t> forscherische als auch konzeptionelle Anteile haben können</a:t>
            </a:r>
            <a:endParaRPr lang="de-DE" altLang="de-DE" sz="1050" dirty="0">
              <a:solidFill>
                <a:srgbClr val="003366"/>
              </a:solidFill>
              <a:sym typeface="Wingdings" pitchFamily="2" charset="2"/>
            </a:endParaRPr>
          </a:p>
          <a:p>
            <a:pPr marL="342900" lvl="1" indent="0" eaLnBrk="1" hangingPunct="1">
              <a:buClr>
                <a:srgbClr val="92D050"/>
              </a:buClr>
              <a:buFont typeface="Wingdings"/>
              <a:buNone/>
            </a:pPr>
            <a:r>
              <a:rPr lang="de-DE" altLang="de-DE" sz="1050" dirty="0">
                <a:solidFill>
                  <a:srgbClr val="003366"/>
                </a:solidFill>
                <a:sym typeface="Wingdings" pitchFamily="2" charset="2"/>
              </a:rPr>
              <a:t>	selbstständige Planung &amp; Durchführung</a:t>
            </a:r>
          </a:p>
          <a:p>
            <a:pPr marL="342900" lvl="1" indent="0" eaLnBrk="1" hangingPunct="1">
              <a:buClr>
                <a:srgbClr val="92D050"/>
              </a:buClr>
              <a:buFont typeface="Wingdings"/>
              <a:buNone/>
            </a:pPr>
            <a:endParaRPr lang="de-DE" altLang="de-DE" sz="1050" dirty="0">
              <a:solidFill>
                <a:srgbClr val="003366"/>
              </a:solidFill>
              <a:sym typeface="Wingdings" pitchFamily="2" charset="2"/>
            </a:endParaRPr>
          </a:p>
          <a:p>
            <a:pPr lvl="1" eaLnBrk="1" hangingPunct="1">
              <a:buClr>
                <a:srgbClr val="92D050"/>
              </a:buClr>
              <a:buFont typeface="Arial" panose="020B0604020202020204" pitchFamily="34" charset="0"/>
              <a:buChar char="•"/>
            </a:pPr>
            <a:r>
              <a:rPr lang="de-DE" altLang="de-DE" sz="1050" dirty="0">
                <a:solidFill>
                  <a:srgbClr val="003366"/>
                </a:solidFill>
              </a:rPr>
              <a:t>Beispiele für Lehrforschungsprojekte</a:t>
            </a:r>
          </a:p>
          <a:p>
            <a:pPr lvl="2" eaLnBrk="1" hangingPunct="1">
              <a:buClr>
                <a:srgbClr val="92D050"/>
              </a:buClr>
              <a:buFont typeface="Arial" panose="020B0604020202020204" pitchFamily="34" charset="0"/>
              <a:buChar char="•"/>
            </a:pPr>
            <a:r>
              <a:rPr lang="de-DE" altLang="de-DE" sz="1050" dirty="0">
                <a:solidFill>
                  <a:srgbClr val="003366"/>
                </a:solidFill>
                <a:sym typeface="Wingdings" pitchFamily="2" charset="2"/>
              </a:rPr>
              <a:t>Erhebung des (Fortbildungs-)</a:t>
            </a:r>
            <a:r>
              <a:rPr lang="de-DE" altLang="de-DE" sz="1050" dirty="0" err="1">
                <a:solidFill>
                  <a:srgbClr val="003366"/>
                </a:solidFill>
                <a:sym typeface="Wingdings" pitchFamily="2" charset="2"/>
              </a:rPr>
              <a:t>bedarfs</a:t>
            </a:r>
            <a:r>
              <a:rPr lang="de-DE" altLang="de-DE" sz="1050" dirty="0">
                <a:solidFill>
                  <a:srgbClr val="003366"/>
                </a:solidFill>
                <a:sym typeface="Wingdings" pitchFamily="2" charset="2"/>
              </a:rPr>
              <a:t> zum Thema inklusiver Kinderschutz</a:t>
            </a:r>
          </a:p>
          <a:p>
            <a:pPr lvl="2" eaLnBrk="1" hangingPunct="1">
              <a:buClr>
                <a:srgbClr val="92D050"/>
              </a:buClr>
              <a:buFont typeface="Arial" panose="020B0604020202020204" pitchFamily="34" charset="0"/>
              <a:buChar char="•"/>
            </a:pPr>
            <a:r>
              <a:rPr lang="de-DE" altLang="de-DE" sz="1050" dirty="0">
                <a:solidFill>
                  <a:srgbClr val="003366"/>
                </a:solidFill>
                <a:sym typeface="Wingdings" pitchFamily="2" charset="2"/>
              </a:rPr>
              <a:t>Beteiligung eines Arbeitsbereiches eines Trägers an der Gestaltung inklusiver Angebote im Sozialraum (z.B. zum Thema Freizeitangebote</a:t>
            </a:r>
            <a:r>
              <a:rPr lang="de-DE" altLang="de-DE" sz="1050" baseline="0" dirty="0">
                <a:solidFill>
                  <a:srgbClr val="003366"/>
                </a:solidFill>
                <a:sym typeface="Wingdings" pitchFamily="2" charset="2"/>
              </a:rPr>
              <a:t> für Kinder und Jugendliche)</a:t>
            </a:r>
          </a:p>
          <a:p>
            <a:pPr lvl="2" eaLnBrk="1" hangingPunct="1">
              <a:buClr>
                <a:srgbClr val="92D050"/>
              </a:buClr>
              <a:buFont typeface="Arial" panose="020B0604020202020204" pitchFamily="34" charset="0"/>
              <a:buChar char="•"/>
            </a:pPr>
            <a:r>
              <a:rPr lang="de-DE" altLang="de-DE" sz="1050" baseline="0" dirty="0">
                <a:solidFill>
                  <a:srgbClr val="003366"/>
                </a:solidFill>
                <a:sym typeface="Wingdings" pitchFamily="2" charset="2"/>
              </a:rPr>
              <a:t>Entwicklung einer konzeptionellen Idee wie stationäre Hilfen inklusiv gestaltet werden können (Möglichkeiten und Grenzen…fachliche Weiterentwicklungsbedarfe)</a:t>
            </a:r>
          </a:p>
          <a:p>
            <a:pPr lvl="2" eaLnBrk="1" hangingPunct="1">
              <a:buClr>
                <a:srgbClr val="92D050"/>
              </a:buClr>
              <a:buFont typeface="Arial" panose="020B0604020202020204" pitchFamily="34" charset="0"/>
              <a:buChar char="•"/>
            </a:pPr>
            <a:r>
              <a:rPr lang="de-DE" altLang="de-DE" sz="1050" baseline="0" dirty="0">
                <a:solidFill>
                  <a:srgbClr val="003366"/>
                </a:solidFill>
                <a:sym typeface="Wingdings" pitchFamily="2" charset="2"/>
              </a:rPr>
              <a:t>Unterstützung der Aufbaus interdisziplinärer Netzwerke in Sozialräumen zu ausgewählten Themen (Wie können die Frühen Hilfen inklusiv ausgerichtet werden?)</a:t>
            </a:r>
          </a:p>
          <a:p>
            <a:pPr lvl="2" eaLnBrk="1" hangingPunct="1">
              <a:buClr>
                <a:srgbClr val="92D050"/>
              </a:buClr>
              <a:buFont typeface="Arial" panose="020B0604020202020204" pitchFamily="34" charset="0"/>
              <a:buChar char="•"/>
            </a:pPr>
            <a:r>
              <a:rPr lang="de-DE" altLang="de-DE" sz="1050" baseline="0" dirty="0">
                <a:solidFill>
                  <a:srgbClr val="003366"/>
                </a:solidFill>
                <a:sym typeface="Wingdings" pitchFamily="2" charset="2"/>
              </a:rPr>
              <a:t>Verfahrenslotsen: Wie sollen diese Funktion mit welchen Konsequenzen ausgefüllt werden? Welche Voraussetzungen gehen damit einher auch über die Grenzen eines Jugendamtes hinaus?</a:t>
            </a:r>
            <a:endParaRPr lang="de-DE" altLang="de-DE" sz="1050" dirty="0">
              <a:solidFill>
                <a:srgbClr val="003366"/>
              </a:solidFill>
              <a:sym typeface="Wingdings" pitchFamily="2" charset="2"/>
            </a:endParaRPr>
          </a:p>
          <a:p>
            <a:pPr marL="800100" lvl="1" indent="-457200" eaLnBrk="1" hangingPunct="1">
              <a:buClr>
                <a:srgbClr val="92D050"/>
              </a:buClr>
              <a:buFont typeface="Wingdings"/>
              <a:buChar char="à"/>
            </a:pPr>
            <a:endParaRPr lang="de-DE" altLang="de-DE" sz="3200" dirty="0">
              <a:solidFill>
                <a:srgbClr val="003366"/>
              </a:solidFill>
              <a:sym typeface="Wingdings" pitchFamily="2" charset="2"/>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sz="1200" dirty="0">
              <a:solidFill>
                <a:srgbClr val="003366"/>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dirty="0"/>
          </a:p>
          <a:p>
            <a:endParaRPr lang="de-DE" dirty="0"/>
          </a:p>
        </p:txBody>
      </p:sp>
      <p:sp>
        <p:nvSpPr>
          <p:cNvPr id="4" name="Foliennummernplatzhalter 3"/>
          <p:cNvSpPr>
            <a:spLocks noGrp="1"/>
          </p:cNvSpPr>
          <p:nvPr>
            <p:ph type="sldNum" sz="quarter" idx="5"/>
          </p:nvPr>
        </p:nvSpPr>
        <p:spPr/>
        <p:txBody>
          <a:bodyPr/>
          <a:lstStyle/>
          <a:p>
            <a:fld id="{E3F2421E-2B43-43B8-95AC-2AACC58DA824}" type="slidenum">
              <a:rPr lang="de-DE" smtClean="0"/>
              <a:pPr/>
              <a:t>6</a:t>
            </a:fld>
            <a:endParaRPr lang="de-DE"/>
          </a:p>
        </p:txBody>
      </p:sp>
    </p:spTree>
    <p:extLst>
      <p:ext uri="{BB962C8B-B14F-4D97-AF65-F5344CB8AC3E}">
        <p14:creationId xmlns:p14="http://schemas.microsoft.com/office/powerpoint/2010/main" val="334847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5575" y="508000"/>
            <a:ext cx="4535488" cy="2551113"/>
          </a:xfrm>
        </p:spPr>
      </p:sp>
      <p:sp>
        <p:nvSpPr>
          <p:cNvPr id="3" name="Notizenplatzhalter 2"/>
          <p:cNvSpPr>
            <a:spLocks noGrp="1"/>
          </p:cNvSpPr>
          <p:nvPr>
            <p:ph type="body" idx="1"/>
          </p:nvPr>
        </p:nvSpPr>
        <p:spPr/>
        <p:txBody>
          <a:bodyPr/>
          <a:lstStyle/>
          <a:p>
            <a:pPr>
              <a:lnSpc>
                <a:spcPct val="150000"/>
              </a:lnSpc>
              <a:buClr>
                <a:srgbClr val="92B737"/>
              </a:buClr>
            </a:pPr>
            <a:r>
              <a:rPr lang="de-DE" dirty="0"/>
              <a:t>Beispiele aus den vergangenen Jahren: </a:t>
            </a:r>
          </a:p>
          <a:p>
            <a:pPr marL="169324" indent="-169324" defTabSz="903061">
              <a:lnSpc>
                <a:spcPct val="150000"/>
              </a:lnSpc>
              <a:buClr>
                <a:srgbClr val="92B737"/>
              </a:buClr>
              <a:buFont typeface="Arial" panose="020B0604020202020204" pitchFamily="34" charset="0"/>
              <a:buChar char="•"/>
              <a:defRPr/>
            </a:pPr>
            <a:r>
              <a:rPr lang="de-DE" dirty="0">
                <a:latin typeface="Arial" panose="020B0604020202020204" pitchFamily="34" charset="0"/>
                <a:cs typeface="Arial" panose="020B0604020202020204" pitchFamily="34" charset="0"/>
              </a:rPr>
              <a:t>Sozialräumliche Orte für das inklusive Erleben von Freizeit</a:t>
            </a:r>
            <a:endParaRPr lang="de-DE" dirty="0"/>
          </a:p>
          <a:p>
            <a:pPr marL="169324" indent="-169324" defTabSz="903061">
              <a:lnSpc>
                <a:spcPct val="150000"/>
              </a:lnSpc>
              <a:buClr>
                <a:srgbClr val="92B737"/>
              </a:buClr>
              <a:buFont typeface="Arial" panose="020B0604020202020204" pitchFamily="34" charset="0"/>
              <a:buChar char="•"/>
              <a:defRPr/>
            </a:pPr>
            <a:r>
              <a:rPr lang="de-DE" dirty="0">
                <a:latin typeface="Arial" panose="020B0604020202020204" pitchFamily="34" charset="0"/>
                <a:cs typeface="Arial" panose="020B0604020202020204" pitchFamily="34" charset="0"/>
              </a:rPr>
              <a:t>Perspektiven für Care </a:t>
            </a:r>
            <a:r>
              <a:rPr lang="de-DE" dirty="0" err="1">
                <a:latin typeface="Arial" panose="020B0604020202020204" pitchFamily="34" charset="0"/>
                <a:cs typeface="Arial" panose="020B0604020202020204" pitchFamily="34" charset="0"/>
              </a:rPr>
              <a:t>Leaver</a:t>
            </a:r>
            <a:r>
              <a:rPr lang="de-DE" dirty="0">
                <a:latin typeface="Arial" panose="020B0604020202020204" pitchFamily="34" charset="0"/>
                <a:cs typeface="Arial" panose="020B0604020202020204" pitchFamily="34" charset="0"/>
              </a:rPr>
              <a:t> </a:t>
            </a:r>
          </a:p>
          <a:p>
            <a:pPr marL="169324" indent="-169324" defTabSz="903061">
              <a:lnSpc>
                <a:spcPct val="150000"/>
              </a:lnSpc>
              <a:buClr>
                <a:srgbClr val="92B737"/>
              </a:buClr>
              <a:buFont typeface="Arial" panose="020B0604020202020204" pitchFamily="34" charset="0"/>
              <a:buChar char="•"/>
              <a:defRPr/>
            </a:pPr>
            <a:r>
              <a:rPr lang="de-DE" dirty="0">
                <a:latin typeface="Arial" panose="020B0604020202020204" pitchFamily="34" charset="0"/>
                <a:cs typeface="Arial" panose="020B0604020202020204" pitchFamily="34" charset="0"/>
              </a:rPr>
              <a:t>Palliative Care für Menschen mit Behinderung – Anforderungen aus Sicht von </a:t>
            </a:r>
            <a:r>
              <a:rPr lang="de-DE" dirty="0" err="1">
                <a:latin typeface="Arial" panose="020B0604020202020204" pitchFamily="34" charset="0"/>
                <a:cs typeface="Arial" panose="020B0604020202020204" pitchFamily="34" charset="0"/>
              </a:rPr>
              <a:t>Bewohner:innen</a:t>
            </a:r>
            <a:r>
              <a:rPr lang="de-DE" dirty="0">
                <a:latin typeface="Arial" panose="020B0604020202020204" pitchFamily="34" charset="0"/>
                <a:cs typeface="Arial" panose="020B0604020202020204" pitchFamily="34" charset="0"/>
              </a:rPr>
              <a:t> besonderer Wohnformen</a:t>
            </a:r>
          </a:p>
          <a:p>
            <a:pPr marL="169324" indent="-169324" defTabSz="903061">
              <a:lnSpc>
                <a:spcPct val="150000"/>
              </a:lnSpc>
              <a:buClr>
                <a:srgbClr val="92B737"/>
              </a:buClr>
              <a:buFont typeface="Arial" panose="020B0604020202020204" pitchFamily="34" charset="0"/>
              <a:buChar char="•"/>
              <a:defRPr/>
            </a:pPr>
            <a:r>
              <a:rPr lang="de-DE" dirty="0">
                <a:latin typeface="Arial" panose="020B0604020202020204" pitchFamily="34" charset="0"/>
                <a:cs typeface="Arial" panose="020B0604020202020204" pitchFamily="34" charset="0"/>
              </a:rPr>
              <a:t>Sozialraumanalyse zu Aneignungsmöglichkeiten von Jugendlichen </a:t>
            </a:r>
          </a:p>
          <a:p>
            <a:pPr marL="169324" indent="-169324" defTabSz="903061">
              <a:lnSpc>
                <a:spcPct val="150000"/>
              </a:lnSpc>
              <a:buClr>
                <a:srgbClr val="92B737"/>
              </a:buClr>
              <a:buFont typeface="Arial" panose="020B0604020202020204" pitchFamily="34" charset="0"/>
              <a:buChar char="•"/>
              <a:defRPr/>
            </a:pPr>
            <a:r>
              <a:rPr lang="de-DE" dirty="0">
                <a:latin typeface="Arial" panose="020B0604020202020204" pitchFamily="34" charset="0"/>
                <a:cs typeface="Arial" panose="020B0604020202020204" pitchFamily="34" charset="0"/>
              </a:rPr>
              <a:t>Bedarfe älter werdender Menschen mit psychischen Erkrankungen in stationären Einrichtungen</a:t>
            </a:r>
          </a:p>
          <a:p>
            <a:pPr marL="169324" indent="-169324" defTabSz="903061">
              <a:lnSpc>
                <a:spcPct val="150000"/>
              </a:lnSpc>
              <a:buClr>
                <a:srgbClr val="92B737"/>
              </a:buClr>
              <a:buFont typeface="Arial" panose="020B0604020202020204" pitchFamily="34" charset="0"/>
              <a:buChar char="•"/>
              <a:defRPr/>
            </a:pPr>
            <a:endParaRPr lang="de-DE" dirty="0">
              <a:latin typeface="Arial" panose="020B0604020202020204" pitchFamily="34" charset="0"/>
              <a:cs typeface="Arial" panose="020B0604020202020204" pitchFamily="34" charset="0"/>
            </a:endParaRPr>
          </a:p>
          <a:p>
            <a:pPr marL="169324" indent="-169324" defTabSz="903061">
              <a:lnSpc>
                <a:spcPct val="150000"/>
              </a:lnSpc>
              <a:buClr>
                <a:srgbClr val="92B737"/>
              </a:buClr>
              <a:buFont typeface="Arial" panose="020B0604020202020204" pitchFamily="34" charset="0"/>
              <a:buChar char="•"/>
              <a:defRPr/>
            </a:pPr>
            <a:endParaRPr lang="de-DE"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DDDE89A2-91A5-496C-AC82-49599458F2A9}" type="slidenum">
              <a:rPr lang="de-DE" altLang="de-DE" smtClean="0"/>
              <a:pPr/>
              <a:t>7</a:t>
            </a:fld>
            <a:endParaRPr lang="de-DE" altLang="de-DE"/>
          </a:p>
        </p:txBody>
      </p:sp>
    </p:spTree>
    <p:extLst>
      <p:ext uri="{BB962C8B-B14F-4D97-AF65-F5344CB8AC3E}">
        <p14:creationId xmlns:p14="http://schemas.microsoft.com/office/powerpoint/2010/main" val="3796447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1D89A-A03A-3EDA-3C14-8577ADFDA89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FEAB41-457A-658B-FBF8-A2A392DCCB06}"/>
              </a:ext>
            </a:extLst>
          </p:cNvPr>
          <p:cNvSpPr>
            <a:spLocks noGrp="1" noRot="1" noChangeAspect="1"/>
          </p:cNvSpPr>
          <p:nvPr>
            <p:ph type="sldImg"/>
          </p:nvPr>
        </p:nvSpPr>
        <p:spPr>
          <a:xfrm>
            <a:off x="2695575" y="508000"/>
            <a:ext cx="4535488" cy="2551113"/>
          </a:xfrm>
        </p:spPr>
      </p:sp>
      <p:sp>
        <p:nvSpPr>
          <p:cNvPr id="3" name="Notizenplatzhalter 2">
            <a:extLst>
              <a:ext uri="{FF2B5EF4-FFF2-40B4-BE49-F238E27FC236}">
                <a16:creationId xmlns:a16="http://schemas.microsoft.com/office/drawing/2014/main" id="{CAD59338-8F46-4437-E2A1-653C11BD16FB}"/>
              </a:ext>
            </a:extLst>
          </p:cNvPr>
          <p:cNvSpPr>
            <a:spLocks noGrp="1"/>
          </p:cNvSpPr>
          <p:nvPr>
            <p:ph type="body" idx="1"/>
          </p:nvPr>
        </p:nvSpPr>
        <p:spPr/>
        <p:txBody>
          <a:bodyPr/>
          <a:lstStyle/>
          <a:p>
            <a:pPr>
              <a:lnSpc>
                <a:spcPct val="150000"/>
              </a:lnSpc>
              <a:buClr>
                <a:srgbClr val="92B737"/>
              </a:buClr>
            </a:pPr>
            <a:r>
              <a:rPr lang="de-DE" dirty="0"/>
              <a:t>Beispiele aus den vergangenen Jahren: </a:t>
            </a:r>
          </a:p>
          <a:p>
            <a:pPr marL="169324" indent="-169324" defTabSz="903061">
              <a:lnSpc>
                <a:spcPct val="150000"/>
              </a:lnSpc>
              <a:buClr>
                <a:srgbClr val="92B737"/>
              </a:buClr>
              <a:buFont typeface="Arial" panose="020B0604020202020204" pitchFamily="34" charset="0"/>
              <a:buChar char="•"/>
              <a:defRPr/>
            </a:pPr>
            <a:r>
              <a:rPr lang="de-DE" dirty="0">
                <a:latin typeface="Arial" panose="020B0604020202020204" pitchFamily="34" charset="0"/>
                <a:cs typeface="Arial" panose="020B0604020202020204" pitchFamily="34" charset="0"/>
              </a:rPr>
              <a:t>Sozialräumliche Orte für das inklusive Erleben von Freizeit</a:t>
            </a:r>
            <a:endParaRPr lang="de-DE" dirty="0"/>
          </a:p>
          <a:p>
            <a:pPr marL="169324" indent="-169324" defTabSz="903061">
              <a:lnSpc>
                <a:spcPct val="150000"/>
              </a:lnSpc>
              <a:buClr>
                <a:srgbClr val="92B737"/>
              </a:buClr>
              <a:buFont typeface="Arial" panose="020B0604020202020204" pitchFamily="34" charset="0"/>
              <a:buChar char="•"/>
              <a:defRPr/>
            </a:pPr>
            <a:r>
              <a:rPr lang="de-DE" dirty="0">
                <a:latin typeface="Arial" panose="020B0604020202020204" pitchFamily="34" charset="0"/>
                <a:cs typeface="Arial" panose="020B0604020202020204" pitchFamily="34" charset="0"/>
              </a:rPr>
              <a:t>Perspektiven für Care </a:t>
            </a:r>
            <a:r>
              <a:rPr lang="de-DE" dirty="0" err="1">
                <a:latin typeface="Arial" panose="020B0604020202020204" pitchFamily="34" charset="0"/>
                <a:cs typeface="Arial" panose="020B0604020202020204" pitchFamily="34" charset="0"/>
              </a:rPr>
              <a:t>Leaver</a:t>
            </a:r>
            <a:r>
              <a:rPr lang="de-DE" dirty="0">
                <a:latin typeface="Arial" panose="020B0604020202020204" pitchFamily="34" charset="0"/>
                <a:cs typeface="Arial" panose="020B0604020202020204" pitchFamily="34" charset="0"/>
              </a:rPr>
              <a:t> </a:t>
            </a:r>
          </a:p>
          <a:p>
            <a:pPr marL="169324" indent="-169324" defTabSz="903061">
              <a:lnSpc>
                <a:spcPct val="150000"/>
              </a:lnSpc>
              <a:buClr>
                <a:srgbClr val="92B737"/>
              </a:buClr>
              <a:buFont typeface="Arial" panose="020B0604020202020204" pitchFamily="34" charset="0"/>
              <a:buChar char="•"/>
              <a:defRPr/>
            </a:pPr>
            <a:r>
              <a:rPr lang="de-DE" dirty="0">
                <a:latin typeface="Arial" panose="020B0604020202020204" pitchFamily="34" charset="0"/>
                <a:cs typeface="Arial" panose="020B0604020202020204" pitchFamily="34" charset="0"/>
              </a:rPr>
              <a:t>Palliative Care für Menschen mit Behinderung – Anforderungen aus Sicht von </a:t>
            </a:r>
            <a:r>
              <a:rPr lang="de-DE" dirty="0" err="1">
                <a:latin typeface="Arial" panose="020B0604020202020204" pitchFamily="34" charset="0"/>
                <a:cs typeface="Arial" panose="020B0604020202020204" pitchFamily="34" charset="0"/>
              </a:rPr>
              <a:t>Bewohner:innen</a:t>
            </a:r>
            <a:r>
              <a:rPr lang="de-DE" dirty="0">
                <a:latin typeface="Arial" panose="020B0604020202020204" pitchFamily="34" charset="0"/>
                <a:cs typeface="Arial" panose="020B0604020202020204" pitchFamily="34" charset="0"/>
              </a:rPr>
              <a:t> besonderer Wohnformen</a:t>
            </a:r>
          </a:p>
          <a:p>
            <a:pPr marL="169324" indent="-169324" defTabSz="903061">
              <a:lnSpc>
                <a:spcPct val="150000"/>
              </a:lnSpc>
              <a:buClr>
                <a:srgbClr val="92B737"/>
              </a:buClr>
              <a:buFont typeface="Arial" panose="020B0604020202020204" pitchFamily="34" charset="0"/>
              <a:buChar char="•"/>
              <a:defRPr/>
            </a:pPr>
            <a:r>
              <a:rPr lang="de-DE" dirty="0">
                <a:latin typeface="Arial" panose="020B0604020202020204" pitchFamily="34" charset="0"/>
                <a:cs typeface="Arial" panose="020B0604020202020204" pitchFamily="34" charset="0"/>
              </a:rPr>
              <a:t>Sozialraumanalyse zu Aneignungsmöglichkeiten von Jugendlichen </a:t>
            </a:r>
          </a:p>
          <a:p>
            <a:pPr marL="169324" indent="-169324" defTabSz="903061">
              <a:lnSpc>
                <a:spcPct val="150000"/>
              </a:lnSpc>
              <a:buClr>
                <a:srgbClr val="92B737"/>
              </a:buClr>
              <a:buFont typeface="Arial" panose="020B0604020202020204" pitchFamily="34" charset="0"/>
              <a:buChar char="•"/>
              <a:defRPr/>
            </a:pPr>
            <a:r>
              <a:rPr lang="de-DE" dirty="0">
                <a:latin typeface="Arial" panose="020B0604020202020204" pitchFamily="34" charset="0"/>
                <a:cs typeface="Arial" panose="020B0604020202020204" pitchFamily="34" charset="0"/>
              </a:rPr>
              <a:t>Bedarfe älter werdender Menschen mit psychischen Erkrankungen in stationären Einrichtungen</a:t>
            </a:r>
          </a:p>
          <a:p>
            <a:pPr marL="169324" indent="-169324" defTabSz="903061">
              <a:lnSpc>
                <a:spcPct val="150000"/>
              </a:lnSpc>
              <a:buClr>
                <a:srgbClr val="92B737"/>
              </a:buClr>
              <a:buFont typeface="Arial" panose="020B0604020202020204" pitchFamily="34" charset="0"/>
              <a:buChar char="•"/>
              <a:defRPr/>
            </a:pPr>
            <a:endParaRPr lang="de-DE" dirty="0">
              <a:latin typeface="Arial" panose="020B0604020202020204" pitchFamily="34" charset="0"/>
              <a:cs typeface="Arial" panose="020B0604020202020204" pitchFamily="34" charset="0"/>
            </a:endParaRPr>
          </a:p>
          <a:p>
            <a:pPr marL="169324" indent="-169324" defTabSz="903061">
              <a:lnSpc>
                <a:spcPct val="150000"/>
              </a:lnSpc>
              <a:buClr>
                <a:srgbClr val="92B737"/>
              </a:buClr>
              <a:buFont typeface="Arial" panose="020B0604020202020204" pitchFamily="34" charset="0"/>
              <a:buChar char="•"/>
              <a:defRPr/>
            </a:pPr>
            <a:endParaRPr lang="de-DE" dirty="0">
              <a:latin typeface="Arial" panose="020B0604020202020204" pitchFamily="34" charset="0"/>
              <a:cs typeface="Arial" panose="020B0604020202020204" pitchFamily="34" charset="0"/>
            </a:endParaRPr>
          </a:p>
          <a:p>
            <a:endParaRPr lang="de-DE" dirty="0"/>
          </a:p>
        </p:txBody>
      </p:sp>
      <p:sp>
        <p:nvSpPr>
          <p:cNvPr id="4" name="Foliennummernplatzhalter 3">
            <a:extLst>
              <a:ext uri="{FF2B5EF4-FFF2-40B4-BE49-F238E27FC236}">
                <a16:creationId xmlns:a16="http://schemas.microsoft.com/office/drawing/2014/main" id="{1630BB37-AF0A-0C3F-6D91-38B37BAB584B}"/>
              </a:ext>
            </a:extLst>
          </p:cNvPr>
          <p:cNvSpPr>
            <a:spLocks noGrp="1"/>
          </p:cNvSpPr>
          <p:nvPr>
            <p:ph type="sldNum" sz="quarter" idx="10"/>
          </p:nvPr>
        </p:nvSpPr>
        <p:spPr/>
        <p:txBody>
          <a:bodyPr/>
          <a:lstStyle/>
          <a:p>
            <a:fld id="{DDDE89A2-91A5-496C-AC82-49599458F2A9}" type="slidenum">
              <a:rPr lang="de-DE" altLang="de-DE" smtClean="0"/>
              <a:pPr/>
              <a:t>8</a:t>
            </a:fld>
            <a:endParaRPr lang="de-DE" altLang="de-DE"/>
          </a:p>
        </p:txBody>
      </p:sp>
    </p:spTree>
    <p:extLst>
      <p:ext uri="{BB962C8B-B14F-4D97-AF65-F5344CB8AC3E}">
        <p14:creationId xmlns:p14="http://schemas.microsoft.com/office/powerpoint/2010/main" val="329842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3F2421E-2B43-43B8-95AC-2AACC58DA824}" type="slidenum">
              <a:rPr lang="de-DE" smtClean="0"/>
              <a:pPr/>
              <a:t>9</a:t>
            </a:fld>
            <a:endParaRPr lang="de-DE"/>
          </a:p>
        </p:txBody>
      </p:sp>
    </p:spTree>
    <p:extLst>
      <p:ext uri="{BB962C8B-B14F-4D97-AF65-F5344CB8AC3E}">
        <p14:creationId xmlns:p14="http://schemas.microsoft.com/office/powerpoint/2010/main" val="22916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571500" indent="-514350" eaLnBrk="1" hangingPunct="1">
              <a:lnSpc>
                <a:spcPct val="150000"/>
              </a:lnSpc>
              <a:spcBef>
                <a:spcPts val="600"/>
              </a:spcBef>
              <a:spcAft>
                <a:spcPts val="600"/>
              </a:spcAft>
              <a:buClr>
                <a:srgbClr val="92D050"/>
              </a:buClr>
              <a:buFontTx/>
              <a:buAutoNum type="arabicPeriod" startAt="2"/>
              <a:defRPr/>
            </a:pPr>
            <a:r>
              <a:rPr lang="de-DE" sz="3200" dirty="0">
                <a:solidFill>
                  <a:srgbClr val="003366"/>
                </a:solidFill>
              </a:rPr>
              <a:t>Guter Notendurchschnitt </a:t>
            </a:r>
          </a:p>
          <a:p>
            <a:pPr marL="571500" indent="-514350" eaLnBrk="1" hangingPunct="1">
              <a:spcBef>
                <a:spcPct val="0"/>
              </a:spcBef>
              <a:buClr>
                <a:srgbClr val="92D050"/>
              </a:buClr>
              <a:buFontTx/>
              <a:buAutoNum type="arabicPeriod" startAt="2"/>
              <a:defRPr/>
            </a:pPr>
            <a:r>
              <a:rPr lang="de-DE" sz="3200" dirty="0">
                <a:solidFill>
                  <a:srgbClr val="003366"/>
                </a:solidFill>
              </a:rPr>
              <a:t>Profilbogen </a:t>
            </a:r>
          </a:p>
          <a:p>
            <a:pPr lvl="1" eaLnBrk="1" hangingPunct="1">
              <a:spcBef>
                <a:spcPct val="0"/>
              </a:spcBef>
              <a:buClr>
                <a:srgbClr val="92D050"/>
              </a:buClr>
              <a:buFont typeface="Arial" charset="0"/>
              <a:buChar char="•"/>
              <a:defRPr/>
            </a:pPr>
            <a:r>
              <a:rPr lang="de-DE" sz="3200" dirty="0">
                <a:solidFill>
                  <a:srgbClr val="003366"/>
                </a:solidFill>
              </a:rPr>
              <a:t>Praxiserfahrungen</a:t>
            </a:r>
          </a:p>
          <a:p>
            <a:pPr lvl="1" eaLnBrk="1" hangingPunct="1">
              <a:spcBef>
                <a:spcPct val="0"/>
              </a:spcBef>
              <a:buClr>
                <a:srgbClr val="92D050"/>
              </a:buClr>
              <a:buFont typeface="Arial" charset="0"/>
              <a:buChar char="•"/>
              <a:defRPr/>
            </a:pPr>
            <a:r>
              <a:rPr lang="de-DE" sz="3200" dirty="0">
                <a:solidFill>
                  <a:srgbClr val="003366"/>
                </a:solidFill>
              </a:rPr>
              <a:t>Zielperspektiven</a:t>
            </a:r>
          </a:p>
          <a:p>
            <a:pPr lvl="1" eaLnBrk="1" hangingPunct="1">
              <a:spcBef>
                <a:spcPct val="0"/>
              </a:spcBef>
              <a:buClr>
                <a:srgbClr val="92D050"/>
              </a:buClr>
              <a:buFont typeface="Arial" charset="0"/>
              <a:buChar char="•"/>
              <a:defRPr/>
            </a:pPr>
            <a:r>
              <a:rPr lang="de-DE" sz="3200" dirty="0">
                <a:solidFill>
                  <a:srgbClr val="003366"/>
                </a:solidFill>
              </a:rPr>
              <a:t>Forschungsideen</a:t>
            </a:r>
          </a:p>
          <a:p>
            <a:endParaRPr lang="de-DE" dirty="0"/>
          </a:p>
        </p:txBody>
      </p:sp>
      <p:sp>
        <p:nvSpPr>
          <p:cNvPr id="4" name="Foliennummernplatzhalter 3"/>
          <p:cNvSpPr>
            <a:spLocks noGrp="1"/>
          </p:cNvSpPr>
          <p:nvPr>
            <p:ph type="sldNum" sz="quarter" idx="5"/>
          </p:nvPr>
        </p:nvSpPr>
        <p:spPr/>
        <p:txBody>
          <a:bodyPr/>
          <a:lstStyle/>
          <a:p>
            <a:fld id="{E3F2421E-2B43-43B8-95AC-2AACC58DA824}" type="slidenum">
              <a:rPr lang="de-DE" smtClean="0"/>
              <a:pPr/>
              <a:t>10</a:t>
            </a:fld>
            <a:endParaRPr lang="de-DE"/>
          </a:p>
        </p:txBody>
      </p:sp>
    </p:spTree>
    <p:extLst>
      <p:ext uri="{BB962C8B-B14F-4D97-AF65-F5344CB8AC3E}">
        <p14:creationId xmlns:p14="http://schemas.microsoft.com/office/powerpoint/2010/main" val="1475237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6.emf"/><Relationship Id="rId5" Type="http://schemas.openxmlformats.org/officeDocument/2006/relationships/image" Target="../media/image8.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28.xml"/><Relationship Id="rId6" Type="http://schemas.openxmlformats.org/officeDocument/2006/relationships/image" Target="../media/image6.emf"/><Relationship Id="rId5" Type="http://schemas.openxmlformats.org/officeDocument/2006/relationships/image" Target="../media/image8.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6.emf"/><Relationship Id="rId5" Type="http://schemas.openxmlformats.org/officeDocument/2006/relationships/image" Target="../media/image8.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42E7D71-D5BD-48C6-87A9-6521266E4A46}"/>
              </a:ext>
            </a:extLst>
          </p:cNvPr>
          <p:cNvGraphicFramePr>
            <a:graphicFrameLocks noChangeAspect="1"/>
          </p:cNvGraphicFramePr>
          <p:nvPr userDrawn="1">
            <p:custDataLst>
              <p:tags r:id="rId1"/>
            </p:custDataLst>
            <p:extLst>
              <p:ext uri="{D42A27DB-BD31-4B8C-83A1-F6EECF244321}">
                <p14:modId xmlns:p14="http://schemas.microsoft.com/office/powerpoint/2010/main" val="4183289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13" name="Object 12" hidden="1">
                        <a:extLst>
                          <a:ext uri="{FF2B5EF4-FFF2-40B4-BE49-F238E27FC236}">
                            <a16:creationId xmlns:a16="http://schemas.microsoft.com/office/drawing/2014/main" id="{742E7D71-D5BD-48C6-87A9-6521266E4A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E462503-F07C-4E47-B424-DF8004B3A13F}"/>
              </a:ext>
            </a:extLst>
          </p:cNvPr>
          <p:cNvSpPr>
            <a:spLocks noGrp="1"/>
          </p:cNvSpPr>
          <p:nvPr>
            <p:ph type="ctrTitle" hasCustomPrompt="1"/>
          </p:nvPr>
        </p:nvSpPr>
        <p:spPr bwMode="gray">
          <a:xfrm>
            <a:off x="1512000" y="2894470"/>
            <a:ext cx="9468000" cy="1828193"/>
          </a:xfrm>
        </p:spPr>
        <p:txBody>
          <a:bodyPr vert="horz" anchor="b"/>
          <a:lstStyle>
            <a:lvl1pPr algn="l" rtl="0">
              <a:defRPr sz="4400">
                <a:latin typeface="+mj-lt"/>
                <a:ea typeface="+mj-ea"/>
                <a:cs typeface="+mj-cs"/>
              </a:defRPr>
            </a:lvl1pPr>
          </a:lstStyle>
          <a:p>
            <a:r>
              <a:rPr lang="de-DE" dirty="0"/>
              <a:t>Titelseite</a:t>
            </a:r>
            <a:br>
              <a:rPr lang="de-DE" dirty="0"/>
            </a:br>
            <a:r>
              <a:rPr lang="de-DE" dirty="0"/>
              <a:t>Hier klicken, um Titel anzupassen </a:t>
            </a:r>
            <a:br>
              <a:rPr lang="de-DE" dirty="0"/>
            </a:br>
            <a:r>
              <a:rPr lang="de-DE" dirty="0"/>
              <a:t>(max. 3-zeilig)</a:t>
            </a:r>
          </a:p>
        </p:txBody>
      </p:sp>
      <p:sp>
        <p:nvSpPr>
          <p:cNvPr id="3" name="Subtitle 2">
            <a:extLst>
              <a:ext uri="{FF2B5EF4-FFF2-40B4-BE49-F238E27FC236}">
                <a16:creationId xmlns:a16="http://schemas.microsoft.com/office/drawing/2014/main" id="{C8F306B5-2620-414B-B8FD-DDA7CABA8588}"/>
              </a:ext>
            </a:extLst>
          </p:cNvPr>
          <p:cNvSpPr>
            <a:spLocks noGrp="1"/>
          </p:cNvSpPr>
          <p:nvPr>
            <p:ph type="subTitle" idx="1" hasCustomPrompt="1"/>
          </p:nvPr>
        </p:nvSpPr>
        <p:spPr bwMode="gray">
          <a:xfrm>
            <a:off x="1512000" y="5040000"/>
            <a:ext cx="9468000" cy="276999"/>
          </a:xfrm>
        </p:spPr>
        <p:txBody>
          <a:bodyPr/>
          <a:lstStyle>
            <a:lvl1pPr marL="0" indent="0" algn="l" rtl="0">
              <a:spcBef>
                <a:spcPts val="0"/>
              </a:spcBef>
              <a:buNone/>
              <a:defRPr sz="200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klicken, um Untertitel anzupassen</a:t>
            </a:r>
          </a:p>
        </p:txBody>
      </p:sp>
      <p:sp>
        <p:nvSpPr>
          <p:cNvPr id="29" name="Footer Placeholder 28">
            <a:extLst>
              <a:ext uri="{FF2B5EF4-FFF2-40B4-BE49-F238E27FC236}">
                <a16:creationId xmlns:a16="http://schemas.microsoft.com/office/drawing/2014/main" id="{6BD8388A-154F-4A26-AE37-A880C7F72261}"/>
              </a:ext>
            </a:extLst>
          </p:cNvPr>
          <p:cNvSpPr>
            <a:spLocks noGrp="1"/>
          </p:cNvSpPr>
          <p:nvPr>
            <p:ph type="ftr" sz="quarter" idx="10"/>
          </p:nvPr>
        </p:nvSpPr>
        <p:spPr bwMode="gray">
          <a:xfrm>
            <a:off x="1512000" y="6516000"/>
            <a:ext cx="10440000" cy="138499"/>
          </a:xfrm>
        </p:spPr>
        <p:txBody>
          <a:bodyPr/>
          <a:lstStyle>
            <a:lvl1pPr rtl="0">
              <a:defRPr>
                <a:latin typeface="+mn-lt"/>
                <a:ea typeface="+mn-ea"/>
                <a:cs typeface="+mn-cs"/>
              </a:defRPr>
            </a:lvl1pPr>
          </a:lstStyle>
          <a:p>
            <a:r>
              <a:rPr lang="de-DE"/>
              <a:t>Informationsveranstaltung zu den Masterstudiengängen der katho NRW am Standort Münster</a:t>
            </a:r>
          </a:p>
        </p:txBody>
      </p:sp>
      <p:pic>
        <p:nvPicPr>
          <p:cNvPr id="8" name="Picture 7">
            <a:extLst>
              <a:ext uri="{FF2B5EF4-FFF2-40B4-BE49-F238E27FC236}">
                <a16:creationId xmlns:a16="http://schemas.microsoft.com/office/drawing/2014/main" id="{4F5C4A63-FAC7-405B-8FA4-5F521888CA6F}"/>
              </a:ext>
            </a:extLst>
          </p:cNvPr>
          <p:cNvPicPr>
            <a:picLocks noChangeAspect="1"/>
          </p:cNvPicPr>
          <p:nvPr userDrawn="1"/>
        </p:nvPicPr>
        <p:blipFill>
          <a:blip r:embed="rId5"/>
          <a:stretch>
            <a:fillRect/>
          </a:stretch>
        </p:blipFill>
        <p:spPr>
          <a:xfrm>
            <a:off x="1532030" y="1085832"/>
            <a:ext cx="3363468" cy="1146048"/>
          </a:xfrm>
          <a:prstGeom prst="rect">
            <a:avLst/>
          </a:prstGeom>
        </p:spPr>
      </p:pic>
      <p:pic>
        <p:nvPicPr>
          <p:cNvPr id="5" name="Picture 4">
            <a:extLst>
              <a:ext uri="{FF2B5EF4-FFF2-40B4-BE49-F238E27FC236}">
                <a16:creationId xmlns:a16="http://schemas.microsoft.com/office/drawing/2014/main" id="{8BD79402-D23E-4B1D-9210-EBEEA4C9658D}"/>
              </a:ext>
            </a:extLst>
          </p:cNvPr>
          <p:cNvPicPr>
            <a:picLocks noChangeAspect="1"/>
          </p:cNvPicPr>
          <p:nvPr userDrawn="1"/>
        </p:nvPicPr>
        <p:blipFill>
          <a:blip r:embed="rId6"/>
          <a:stretch>
            <a:fillRect/>
          </a:stretch>
        </p:blipFill>
        <p:spPr>
          <a:xfrm>
            <a:off x="9532999" y="1882193"/>
            <a:ext cx="1459992" cy="252984"/>
          </a:xfrm>
          <a:prstGeom prst="rect">
            <a:avLst/>
          </a:prstGeom>
        </p:spPr>
      </p:pic>
    </p:spTree>
    <p:extLst>
      <p:ext uri="{BB962C8B-B14F-4D97-AF65-F5344CB8AC3E}">
        <p14:creationId xmlns:p14="http://schemas.microsoft.com/office/powerpoint/2010/main" val="1866673666"/>
      </p:ext>
    </p:extLst>
  </p:cSld>
  <p:clrMapOvr>
    <a:masterClrMapping/>
  </p:clrMapOvr>
  <p:extLst>
    <p:ext uri="{DCECCB84-F9BA-43D5-87BE-67443E8EF086}">
      <p15:sldGuideLst xmlns:p15="http://schemas.microsoft.com/office/powerpoint/2012/main">
        <p15:guide id="1" pos="950">
          <p15:clr>
            <a:srgbClr val="FBAE40"/>
          </p15:clr>
        </p15:guide>
        <p15:guide id="2" orient="horz" pos="3173" userDrawn="1">
          <p15:clr>
            <a:srgbClr val="FBAE40"/>
          </p15:clr>
        </p15:guide>
        <p15:guide id="3" orient="horz" pos="2975">
          <p15:clr>
            <a:srgbClr val="FBAE40"/>
          </p15:clr>
        </p15:guide>
        <p15:guide id="4" orient="horz" pos="419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Inhalt mit Untertitel">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3505229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b="0">
                <a:latin typeface="+mj-lt"/>
                <a:ea typeface="+mj-ea"/>
                <a:cs typeface="+mj-cs"/>
              </a:defRPr>
            </a:lvl1pPr>
          </a:lstStyle>
          <a:p>
            <a:r>
              <a:rPr lang="de-DE" dirty="0"/>
              <a:t>Ein Inhalt mit Untertitel</a:t>
            </a:r>
            <a:br>
              <a:rPr lang="de-DE" dirty="0"/>
            </a:br>
            <a:r>
              <a:rPr lang="de-DE" dirty="0"/>
              <a:t>Hier klicken, um Überschrift anzupassen (max. 2-zeilig)</a:t>
            </a:r>
          </a:p>
        </p:txBody>
      </p:sp>
      <p:sp>
        <p:nvSpPr>
          <p:cNvPr id="3" name="Content Placeholder 2">
            <a:extLst>
              <a:ext uri="{FF2B5EF4-FFF2-40B4-BE49-F238E27FC236}">
                <a16:creationId xmlns:a16="http://schemas.microsoft.com/office/drawing/2014/main" id="{01FF7529-BE97-4D9B-81C4-A91E80A02033}"/>
              </a:ext>
            </a:extLst>
          </p:cNvPr>
          <p:cNvSpPr>
            <a:spLocks noGrp="1"/>
          </p:cNvSpPr>
          <p:nvPr>
            <p:ph idx="1" hasCustomPrompt="1"/>
          </p:nvPr>
        </p:nvSpPr>
        <p:spPr bwMode="gray">
          <a:xfrm>
            <a:off x="358050" y="2160000"/>
            <a:ext cx="11484000" cy="3600000"/>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
        <p:nvSpPr>
          <p:cNvPr id="8" name="Text Placeholder 7">
            <a:extLst>
              <a:ext uri="{FF2B5EF4-FFF2-40B4-BE49-F238E27FC236}">
                <a16:creationId xmlns:a16="http://schemas.microsoft.com/office/drawing/2014/main" id="{94E80936-E5EE-4025-B7B9-80EA9292006A}"/>
              </a:ext>
            </a:extLst>
          </p:cNvPr>
          <p:cNvSpPr>
            <a:spLocks noGrp="1"/>
          </p:cNvSpPr>
          <p:nvPr>
            <p:ph type="body" sz="quarter" idx="13" hasCustomPrompt="1"/>
          </p:nvPr>
        </p:nvSpPr>
        <p:spPr bwMode="gray">
          <a:xfrm>
            <a:off x="358050" y="1620000"/>
            <a:ext cx="11484000" cy="249299"/>
          </a:xfrm>
        </p:spPr>
        <p:txBody>
          <a:bodyPr>
            <a:spAutoFit/>
          </a:bodyPr>
          <a:lstStyle>
            <a:lvl1pPr rtl="0">
              <a:spcBef>
                <a:spcPts val="0"/>
              </a:spcBef>
              <a:defRPr b="1">
                <a:solidFill>
                  <a:schemeClr val="tx2"/>
                </a:solidFill>
                <a:latin typeface="+mn-lt"/>
                <a:ea typeface="+mn-ea"/>
                <a:cs typeface="+mn-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Untertitel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Tree>
    <p:extLst>
      <p:ext uri="{BB962C8B-B14F-4D97-AF65-F5344CB8AC3E}">
        <p14:creationId xmlns:p14="http://schemas.microsoft.com/office/powerpoint/2010/main" val="1286326386"/>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29">
          <p15:clr>
            <a:srgbClr val="FBAE40"/>
          </p15:clr>
        </p15:guide>
        <p15:guide id="7" orient="horz" pos="4193">
          <p15:clr>
            <a:srgbClr val="FBAE40"/>
          </p15:clr>
        </p15:guide>
        <p15:guide id="8" pos="7460">
          <p15:clr>
            <a:srgbClr val="FBAE40"/>
          </p15:clr>
        </p15:guide>
        <p15:guide id="9" pos="224">
          <p15:clr>
            <a:srgbClr val="FBAE40"/>
          </p15:clr>
        </p15:guide>
        <p15:guide id="10" orient="horz" pos="391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nhalte mit Untertitel">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3535766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Zwei Inhalte mit Untertitel</a:t>
            </a:r>
            <a:br>
              <a:rPr lang="de-DE" dirty="0"/>
            </a:br>
            <a:r>
              <a:rPr lang="de-DE" dirty="0"/>
              <a:t>Hier klicken, um Überschrift anzupassen (max. 2-zeilig)</a:t>
            </a:r>
          </a:p>
        </p:txBody>
      </p:sp>
      <p:sp>
        <p:nvSpPr>
          <p:cNvPr id="3" name="Content Placeholder 2">
            <a:extLst>
              <a:ext uri="{FF2B5EF4-FFF2-40B4-BE49-F238E27FC236}">
                <a16:creationId xmlns:a16="http://schemas.microsoft.com/office/drawing/2014/main" id="{01FF7529-BE97-4D9B-81C4-A91E80A02033}"/>
              </a:ext>
            </a:extLst>
          </p:cNvPr>
          <p:cNvSpPr>
            <a:spLocks noGrp="1"/>
          </p:cNvSpPr>
          <p:nvPr>
            <p:ph idx="1" hasCustomPrompt="1"/>
          </p:nvPr>
        </p:nvSpPr>
        <p:spPr bwMode="gray">
          <a:xfrm>
            <a:off x="358050" y="2160000"/>
            <a:ext cx="5580000" cy="3600000"/>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
        <p:nvSpPr>
          <p:cNvPr id="8" name="Text Placeholder 7">
            <a:extLst>
              <a:ext uri="{FF2B5EF4-FFF2-40B4-BE49-F238E27FC236}">
                <a16:creationId xmlns:a16="http://schemas.microsoft.com/office/drawing/2014/main" id="{94E80936-E5EE-4025-B7B9-80EA9292006A}"/>
              </a:ext>
            </a:extLst>
          </p:cNvPr>
          <p:cNvSpPr>
            <a:spLocks noGrp="1"/>
          </p:cNvSpPr>
          <p:nvPr>
            <p:ph type="body" sz="quarter" idx="13" hasCustomPrompt="1"/>
          </p:nvPr>
        </p:nvSpPr>
        <p:spPr bwMode="gray">
          <a:xfrm>
            <a:off x="358050" y="1620000"/>
            <a:ext cx="11484000" cy="249299"/>
          </a:xfrm>
        </p:spPr>
        <p:txBody>
          <a:bodyPr>
            <a:spAutoFit/>
          </a:bodyPr>
          <a:lstStyle>
            <a:lvl1pPr rtl="0">
              <a:spcBef>
                <a:spcPts val="0"/>
              </a:spcBef>
              <a:defRPr b="1">
                <a:solidFill>
                  <a:schemeClr val="tx2"/>
                </a:solidFill>
                <a:latin typeface="+mn-lt"/>
                <a:ea typeface="+mn-ea"/>
                <a:cs typeface="+mn-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Untertitel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5" name="Content Placeholder 2">
            <a:extLst>
              <a:ext uri="{FF2B5EF4-FFF2-40B4-BE49-F238E27FC236}">
                <a16:creationId xmlns:a16="http://schemas.microsoft.com/office/drawing/2014/main" id="{0859FD81-1191-4498-A063-8D9BDB2C270B}"/>
              </a:ext>
            </a:extLst>
          </p:cNvPr>
          <p:cNvSpPr>
            <a:spLocks noGrp="1"/>
          </p:cNvSpPr>
          <p:nvPr>
            <p:ph idx="15" hasCustomPrompt="1"/>
          </p:nvPr>
        </p:nvSpPr>
        <p:spPr bwMode="gray">
          <a:xfrm>
            <a:off x="6262050" y="2160000"/>
            <a:ext cx="5580000" cy="3600000"/>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Tree>
    <p:extLst>
      <p:ext uri="{BB962C8B-B14F-4D97-AF65-F5344CB8AC3E}">
        <p14:creationId xmlns:p14="http://schemas.microsoft.com/office/powerpoint/2010/main" val="233493240"/>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29">
          <p15:clr>
            <a:srgbClr val="FBAE40"/>
          </p15:clr>
        </p15:guide>
        <p15:guide id="7" orient="horz" pos="4201">
          <p15:clr>
            <a:srgbClr val="FBAE40"/>
          </p15:clr>
        </p15:guide>
        <p15:guide id="8" pos="7460">
          <p15:clr>
            <a:srgbClr val="FBAE40"/>
          </p15:clr>
        </p15:guide>
        <p15:guide id="9" pos="224">
          <p15:clr>
            <a:srgbClr val="FBAE40"/>
          </p15:clr>
        </p15:guide>
        <p15:guide id="10" orient="horz" pos="3910">
          <p15:clr>
            <a:srgbClr val="FBAE40"/>
          </p15:clr>
        </p15:guide>
        <p15:guide id="11" pos="3944">
          <p15:clr>
            <a:srgbClr val="FBAE40"/>
          </p15:clr>
        </p15:guide>
        <p15:guide id="12" pos="373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Diagramm mit Erklärtext">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2217566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Ein Diagramm mit </a:t>
            </a:r>
            <a:r>
              <a:rPr lang="de-DE" dirty="0" err="1"/>
              <a:t>Erklärtext</a:t>
            </a:r>
            <a:br>
              <a:rPr lang="de-DE" dirty="0"/>
            </a:br>
            <a:r>
              <a:rPr lang="de-DE" dirty="0"/>
              <a:t>Hier klicken, um Überschrift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1" name="Text Placeholder 4">
            <a:extLst>
              <a:ext uri="{FF2B5EF4-FFF2-40B4-BE49-F238E27FC236}">
                <a16:creationId xmlns:a16="http://schemas.microsoft.com/office/drawing/2014/main" id="{02C1EE99-3C33-4CC5-B7D3-B8200BDB5F87}"/>
              </a:ext>
            </a:extLst>
          </p:cNvPr>
          <p:cNvSpPr>
            <a:spLocks noGrp="1"/>
          </p:cNvSpPr>
          <p:nvPr>
            <p:ph type="body" sz="quarter" idx="15" hasCustomPrompt="1"/>
          </p:nvPr>
        </p:nvSpPr>
        <p:spPr bwMode="gray">
          <a:xfrm>
            <a:off x="358050" y="5580000"/>
            <a:ext cx="11484000" cy="193899"/>
          </a:xfrm>
        </p:spPr>
        <p:txBody>
          <a:bodyPr anchor="b"/>
          <a:lstStyle>
            <a:lvl1pPr rtl="0">
              <a:defRPr sz="1400">
                <a:latin typeface="+mn-lt"/>
                <a:ea typeface="+mn-ea"/>
                <a:cs typeface="+mn-cs"/>
              </a:defRPr>
            </a:lvl1pPr>
          </a:lstStyle>
          <a:p>
            <a:pPr lvl="0"/>
            <a:r>
              <a:rPr lang="de-DE" dirty="0"/>
              <a:t>Text zum ganzseitigen Diagramm</a:t>
            </a:r>
          </a:p>
        </p:txBody>
      </p:sp>
      <p:sp>
        <p:nvSpPr>
          <p:cNvPr id="12" name="Chart Placeholder 6">
            <a:extLst>
              <a:ext uri="{FF2B5EF4-FFF2-40B4-BE49-F238E27FC236}">
                <a16:creationId xmlns:a16="http://schemas.microsoft.com/office/drawing/2014/main" id="{334FE027-2EAB-4995-8580-3994149C683C}"/>
              </a:ext>
            </a:extLst>
          </p:cNvPr>
          <p:cNvSpPr>
            <a:spLocks noGrp="1"/>
          </p:cNvSpPr>
          <p:nvPr>
            <p:ph type="chart" sz="quarter" idx="17"/>
          </p:nvPr>
        </p:nvSpPr>
        <p:spPr bwMode="gray">
          <a:xfrm>
            <a:off x="358050" y="1620000"/>
            <a:ext cx="11484000" cy="3780000"/>
          </a:xfrm>
        </p:spPr>
        <p:txBody>
          <a:bodyPr>
            <a:noAutofit/>
          </a:bodyPr>
          <a:lstStyle/>
          <a:p>
            <a:r>
              <a:rPr lang="de-DE"/>
              <a:t>Diagramm durch Klicken auf Symbol hinzufügen</a:t>
            </a:r>
          </a:p>
        </p:txBody>
      </p:sp>
    </p:spTree>
    <p:extLst>
      <p:ext uri="{BB962C8B-B14F-4D97-AF65-F5344CB8AC3E}">
        <p14:creationId xmlns:p14="http://schemas.microsoft.com/office/powerpoint/2010/main" val="2360986720"/>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38">
          <p15:clr>
            <a:srgbClr val="FBAE40"/>
          </p15:clr>
        </p15:guide>
        <p15:guide id="7" orient="horz" pos="4201">
          <p15:clr>
            <a:srgbClr val="FBAE40"/>
          </p15:clr>
        </p15:guide>
        <p15:guide id="8" pos="7460">
          <p15:clr>
            <a:srgbClr val="FBAE40"/>
          </p15:clr>
        </p15:guide>
        <p15:guide id="9" pos="224">
          <p15:clr>
            <a:srgbClr val="FBAE40"/>
          </p15:clr>
        </p15:guide>
        <p15:guide id="10" orient="horz" pos="3911">
          <p15:clr>
            <a:srgbClr val="FBAE40"/>
          </p15:clr>
        </p15:guide>
        <p15:guide id="11" orient="horz" pos="34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Inhalt mit Erklärtext">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82426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Ein Inhalt mit </a:t>
            </a:r>
            <a:r>
              <a:rPr lang="de-DE" dirty="0" err="1"/>
              <a:t>Erklärtext</a:t>
            </a:r>
            <a:br>
              <a:rPr lang="de-DE" dirty="0"/>
            </a:br>
            <a:r>
              <a:rPr lang="de-DE" dirty="0"/>
              <a:t>Hier klicken, um Überschrift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1" name="Text Placeholder 4">
            <a:extLst>
              <a:ext uri="{FF2B5EF4-FFF2-40B4-BE49-F238E27FC236}">
                <a16:creationId xmlns:a16="http://schemas.microsoft.com/office/drawing/2014/main" id="{02C1EE99-3C33-4CC5-B7D3-B8200BDB5F87}"/>
              </a:ext>
            </a:extLst>
          </p:cNvPr>
          <p:cNvSpPr>
            <a:spLocks noGrp="1"/>
          </p:cNvSpPr>
          <p:nvPr>
            <p:ph type="body" sz="quarter" idx="15" hasCustomPrompt="1"/>
          </p:nvPr>
        </p:nvSpPr>
        <p:spPr bwMode="gray">
          <a:xfrm>
            <a:off x="358050" y="5580000"/>
            <a:ext cx="11484000" cy="193899"/>
          </a:xfrm>
        </p:spPr>
        <p:txBody>
          <a:bodyPr anchor="b"/>
          <a:lstStyle>
            <a:lvl1pPr rtl="0">
              <a:defRPr sz="1400">
                <a:latin typeface="+mn-lt"/>
                <a:ea typeface="+mn-ea"/>
                <a:cs typeface="+mn-cs"/>
              </a:defRPr>
            </a:lvl1pPr>
          </a:lstStyle>
          <a:p>
            <a:pPr lvl="0"/>
            <a:r>
              <a:rPr lang="de-DE" dirty="0"/>
              <a:t>Text zum ganzseitigen Inhalt</a:t>
            </a:r>
          </a:p>
        </p:txBody>
      </p:sp>
      <p:sp>
        <p:nvSpPr>
          <p:cNvPr id="9" name="Content Placeholder 3">
            <a:extLst>
              <a:ext uri="{FF2B5EF4-FFF2-40B4-BE49-F238E27FC236}">
                <a16:creationId xmlns:a16="http://schemas.microsoft.com/office/drawing/2014/main" id="{6C0E0C73-FFB6-4FFB-B4FE-63B12D1BF65D}"/>
              </a:ext>
            </a:extLst>
          </p:cNvPr>
          <p:cNvSpPr>
            <a:spLocks noGrp="1"/>
          </p:cNvSpPr>
          <p:nvPr>
            <p:ph sz="quarter" idx="17" hasCustomPrompt="1"/>
          </p:nvPr>
        </p:nvSpPr>
        <p:spPr bwMode="gray">
          <a:xfrm>
            <a:off x="358050" y="1619999"/>
            <a:ext cx="11484000" cy="3780000"/>
          </a:xfrm>
        </p:spPr>
        <p:txBody>
          <a:bodyPr/>
          <a:lstStyle>
            <a:lvl1pPr rtl="0">
              <a:defRPr>
                <a:latin typeface="+mn-lt"/>
                <a:ea typeface="+mn-ea"/>
                <a:cs typeface="+mn-cs"/>
              </a:defRPr>
            </a:lvl1pPr>
            <a:lvl2pPr rtl="0">
              <a:defRPr>
                <a:latin typeface="+mn-lt"/>
                <a:ea typeface="+mn-ea"/>
                <a:cs typeface="+mn-cs"/>
              </a:defRPr>
            </a:lvl2pPr>
            <a:lvl3pPr rtl="0">
              <a:defRPr>
                <a:latin typeface="+mn-lt"/>
                <a:ea typeface="+mn-ea"/>
                <a:cs typeface="+mn-cs"/>
              </a:defRPr>
            </a:lvl3pPr>
            <a:lvl4pPr rtl="0">
              <a:defRPr>
                <a:latin typeface="+mn-lt"/>
                <a:ea typeface="+mn-ea"/>
                <a:cs typeface="+mn-cs"/>
              </a:defRPr>
            </a:lvl4pPr>
            <a:lvl5pPr rtl="0">
              <a:defRPr>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Tree>
    <p:extLst>
      <p:ext uri="{BB962C8B-B14F-4D97-AF65-F5344CB8AC3E}">
        <p14:creationId xmlns:p14="http://schemas.microsoft.com/office/powerpoint/2010/main" val="3266935582"/>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38">
          <p15:clr>
            <a:srgbClr val="FBAE40"/>
          </p15:clr>
        </p15:guide>
        <p15:guide id="7" orient="horz" pos="4201">
          <p15:clr>
            <a:srgbClr val="FBAE40"/>
          </p15:clr>
        </p15:guide>
        <p15:guide id="8" pos="7460">
          <p15:clr>
            <a:srgbClr val="FBAE40"/>
          </p15:clr>
        </p15:guide>
        <p15:guide id="9" pos="224">
          <p15:clr>
            <a:srgbClr val="FBAE40"/>
          </p15:clr>
        </p15:guide>
        <p15:guide id="10" orient="horz" pos="3910">
          <p15:clr>
            <a:srgbClr val="FBAE40"/>
          </p15:clr>
        </p15:guide>
        <p15:guide id="11" orient="horz" pos="340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Foto mit Bilduntertitel und 1 Inhalt">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1461242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Ein Foto mit Bilduntertitel und ein Inhalt</a:t>
            </a:r>
            <a:br>
              <a:rPr lang="de-DE" dirty="0"/>
            </a:br>
            <a:r>
              <a:rPr lang="de-DE" dirty="0"/>
              <a:t>Hier klicken, um Überschrift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1" name="Text Placeholder 4">
            <a:extLst>
              <a:ext uri="{FF2B5EF4-FFF2-40B4-BE49-F238E27FC236}">
                <a16:creationId xmlns:a16="http://schemas.microsoft.com/office/drawing/2014/main" id="{02C1EE99-3C33-4CC5-B7D3-B8200BDB5F87}"/>
              </a:ext>
            </a:extLst>
          </p:cNvPr>
          <p:cNvSpPr>
            <a:spLocks noGrp="1"/>
          </p:cNvSpPr>
          <p:nvPr>
            <p:ph type="body" sz="quarter" idx="15" hasCustomPrompt="1"/>
          </p:nvPr>
        </p:nvSpPr>
        <p:spPr bwMode="gray">
          <a:xfrm>
            <a:off x="358050" y="5580000"/>
            <a:ext cx="5580000" cy="193899"/>
          </a:xfrm>
        </p:spPr>
        <p:txBody>
          <a:bodyPr anchor="b"/>
          <a:lstStyle>
            <a:lvl1pPr rtl="0">
              <a:defRPr sz="1400">
                <a:latin typeface="+mn-lt"/>
                <a:ea typeface="+mn-ea"/>
                <a:cs typeface="+mn-cs"/>
              </a:defRPr>
            </a:lvl1pPr>
          </a:lstStyle>
          <a:p>
            <a:pPr lvl="0"/>
            <a:r>
              <a:rPr lang="de-DE" dirty="0"/>
              <a:t>Text zum Foto</a:t>
            </a:r>
          </a:p>
        </p:txBody>
      </p:sp>
      <p:sp>
        <p:nvSpPr>
          <p:cNvPr id="10" name="Picture Placeholder 2">
            <a:extLst>
              <a:ext uri="{FF2B5EF4-FFF2-40B4-BE49-F238E27FC236}">
                <a16:creationId xmlns:a16="http://schemas.microsoft.com/office/drawing/2014/main" id="{4CE5B501-BA85-4ADF-8228-DAA79752BD1E}"/>
              </a:ext>
            </a:extLst>
          </p:cNvPr>
          <p:cNvSpPr>
            <a:spLocks noGrp="1"/>
          </p:cNvSpPr>
          <p:nvPr>
            <p:ph type="pic" sz="quarter" idx="18"/>
          </p:nvPr>
        </p:nvSpPr>
        <p:spPr bwMode="gray">
          <a:xfrm>
            <a:off x="358050" y="1620000"/>
            <a:ext cx="5580000" cy="3788613"/>
          </a:xfrm>
        </p:spPr>
        <p:txBody>
          <a:bodyPr>
            <a:normAutofit/>
          </a:bodyPr>
          <a:lstStyle/>
          <a:p>
            <a:r>
              <a:rPr lang="de-DE"/>
              <a:t>Bild durch Klicken auf Symbol hinzufügen</a:t>
            </a:r>
          </a:p>
        </p:txBody>
      </p:sp>
      <p:sp>
        <p:nvSpPr>
          <p:cNvPr id="12" name="Content Placeholder 2">
            <a:extLst>
              <a:ext uri="{FF2B5EF4-FFF2-40B4-BE49-F238E27FC236}">
                <a16:creationId xmlns:a16="http://schemas.microsoft.com/office/drawing/2014/main" id="{BE96B163-5DC6-45C3-BD72-7DC6012A4FEB}"/>
              </a:ext>
            </a:extLst>
          </p:cNvPr>
          <p:cNvSpPr>
            <a:spLocks noGrp="1"/>
          </p:cNvSpPr>
          <p:nvPr>
            <p:ph idx="19" hasCustomPrompt="1"/>
          </p:nvPr>
        </p:nvSpPr>
        <p:spPr bwMode="gray">
          <a:xfrm>
            <a:off x="6262050" y="1620000"/>
            <a:ext cx="5580000" cy="3788553"/>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Tree>
    <p:extLst>
      <p:ext uri="{BB962C8B-B14F-4D97-AF65-F5344CB8AC3E}">
        <p14:creationId xmlns:p14="http://schemas.microsoft.com/office/powerpoint/2010/main" val="1033993653"/>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38">
          <p15:clr>
            <a:srgbClr val="FBAE40"/>
          </p15:clr>
        </p15:guide>
        <p15:guide id="7" orient="horz" pos="4201">
          <p15:clr>
            <a:srgbClr val="FBAE40"/>
          </p15:clr>
        </p15:guide>
        <p15:guide id="8" pos="7460">
          <p15:clr>
            <a:srgbClr val="FBAE40"/>
          </p15:clr>
        </p15:guide>
        <p15:guide id="9" pos="224">
          <p15:clr>
            <a:srgbClr val="FBAE40"/>
          </p15:clr>
        </p15:guide>
        <p15:guide id="10" orient="horz" pos="3910">
          <p15:clr>
            <a:srgbClr val="FBAE40"/>
          </p15:clr>
        </p15:guide>
        <p15:guide id="11" orient="horz" pos="340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Logo">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1371792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Tree>
    <p:extLst>
      <p:ext uri="{BB962C8B-B14F-4D97-AF65-F5344CB8AC3E}">
        <p14:creationId xmlns:p14="http://schemas.microsoft.com/office/powerpoint/2010/main" val="565065185"/>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7" orient="horz" pos="4201">
          <p15:clr>
            <a:srgbClr val="FBAE40"/>
          </p15:clr>
        </p15:guide>
        <p15:guide id="8" pos="7460">
          <p15:clr>
            <a:srgbClr val="FBAE40"/>
          </p15:clr>
        </p15:guide>
        <p15:guide id="9" pos="224">
          <p15:clr>
            <a:srgbClr val="FBAE40"/>
          </p15:clr>
        </p15:guide>
        <p15:guide id="10" orient="horz" pos="391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42E7D71-D5BD-48C6-87A9-6521266E4A46}"/>
              </a:ext>
            </a:extLst>
          </p:cNvPr>
          <p:cNvGraphicFramePr>
            <a:graphicFrameLocks noChangeAspect="1"/>
          </p:cNvGraphicFramePr>
          <p:nvPr userDrawn="1">
            <p:custDataLst>
              <p:tags r:id="rId1"/>
            </p:custDataLst>
            <p:extLst>
              <p:ext uri="{D42A27DB-BD31-4B8C-83A1-F6EECF244321}">
                <p14:modId xmlns:p14="http://schemas.microsoft.com/office/powerpoint/2010/main" val="208088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13" name="Object 12" hidden="1">
                        <a:extLst>
                          <a:ext uri="{FF2B5EF4-FFF2-40B4-BE49-F238E27FC236}">
                            <a16:creationId xmlns:a16="http://schemas.microsoft.com/office/drawing/2014/main" id="{742E7D71-D5BD-48C6-87A9-6521266E4A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oter Placeholder 28">
            <a:extLst>
              <a:ext uri="{FF2B5EF4-FFF2-40B4-BE49-F238E27FC236}">
                <a16:creationId xmlns:a16="http://schemas.microsoft.com/office/drawing/2014/main" id="{6BD8388A-154F-4A26-AE37-A880C7F72261}"/>
              </a:ext>
            </a:extLst>
          </p:cNvPr>
          <p:cNvSpPr>
            <a:spLocks noGrp="1"/>
          </p:cNvSpPr>
          <p:nvPr>
            <p:ph type="ftr" sz="quarter" idx="10"/>
          </p:nvPr>
        </p:nvSpPr>
        <p:spPr bwMode="gray">
          <a:xfrm>
            <a:off x="1512000" y="6516000"/>
            <a:ext cx="10440000" cy="138499"/>
          </a:xfrm>
        </p:spPr>
        <p:txBody>
          <a:bodyPr/>
          <a:lstStyle>
            <a:lvl1pPr rtl="0">
              <a:defRPr>
                <a:latin typeface="+mn-lt"/>
                <a:ea typeface="+mn-ea"/>
                <a:cs typeface="+mn-cs"/>
              </a:defRPr>
            </a:lvl1pPr>
          </a:lstStyle>
          <a:p>
            <a:r>
              <a:rPr lang="de-DE"/>
              <a:t>Informationsveranstaltung zu den Masterstudiengängen der katho NRW am Standort Münster</a:t>
            </a:r>
          </a:p>
        </p:txBody>
      </p:sp>
      <p:sp>
        <p:nvSpPr>
          <p:cNvPr id="11" name="Title 1">
            <a:extLst>
              <a:ext uri="{FF2B5EF4-FFF2-40B4-BE49-F238E27FC236}">
                <a16:creationId xmlns:a16="http://schemas.microsoft.com/office/drawing/2014/main" id="{DCD16B7D-03D5-4D53-B70F-F53550B50D7F}"/>
              </a:ext>
            </a:extLst>
          </p:cNvPr>
          <p:cNvSpPr>
            <a:spLocks noGrp="1"/>
          </p:cNvSpPr>
          <p:nvPr>
            <p:ph type="ctrTitle" hasCustomPrompt="1"/>
          </p:nvPr>
        </p:nvSpPr>
        <p:spPr bwMode="gray">
          <a:xfrm>
            <a:off x="1512000" y="2901600"/>
            <a:ext cx="9480000" cy="1218795"/>
          </a:xfrm>
        </p:spPr>
        <p:txBody>
          <a:bodyPr vert="horz" anchor="b"/>
          <a:lstStyle>
            <a:lvl1pPr algn="l" rtl="0">
              <a:defRPr sz="4400" b="0">
                <a:latin typeface="+mj-lt"/>
                <a:ea typeface="+mj-ea"/>
                <a:cs typeface="+mj-cs"/>
              </a:defRPr>
            </a:lvl1pPr>
          </a:lstStyle>
          <a:p>
            <a:r>
              <a:rPr lang="de-DE" dirty="0"/>
              <a:t>Abschlussfolie</a:t>
            </a:r>
            <a:br>
              <a:rPr lang="de-DE" dirty="0"/>
            </a:br>
            <a:r>
              <a:rPr lang="de-DE" dirty="0"/>
              <a:t>Herzlichen Dank für Ihre Aufmerksamkeit</a:t>
            </a:r>
          </a:p>
        </p:txBody>
      </p:sp>
      <p:sp>
        <p:nvSpPr>
          <p:cNvPr id="5" name="Text Placeholder 4">
            <a:extLst>
              <a:ext uri="{FF2B5EF4-FFF2-40B4-BE49-F238E27FC236}">
                <a16:creationId xmlns:a16="http://schemas.microsoft.com/office/drawing/2014/main" id="{6E4C4A1F-7223-4581-8914-93A0C0D247D0}"/>
              </a:ext>
            </a:extLst>
          </p:cNvPr>
          <p:cNvSpPr>
            <a:spLocks noGrp="1"/>
          </p:cNvSpPr>
          <p:nvPr>
            <p:ph type="body" sz="quarter" idx="14" hasCustomPrompt="1"/>
          </p:nvPr>
        </p:nvSpPr>
        <p:spPr>
          <a:xfrm>
            <a:off x="1511999" y="4716000"/>
            <a:ext cx="4572000" cy="4985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weitere Informationen hinzuzufügen</a:t>
            </a:r>
          </a:p>
        </p:txBody>
      </p:sp>
      <p:sp>
        <p:nvSpPr>
          <p:cNvPr id="16" name="Text Placeholder 4">
            <a:extLst>
              <a:ext uri="{FF2B5EF4-FFF2-40B4-BE49-F238E27FC236}">
                <a16:creationId xmlns:a16="http://schemas.microsoft.com/office/drawing/2014/main" id="{FB510DC4-CDFD-4460-AD3C-B98DE8EBFA61}"/>
              </a:ext>
            </a:extLst>
          </p:cNvPr>
          <p:cNvSpPr>
            <a:spLocks noGrp="1"/>
          </p:cNvSpPr>
          <p:nvPr>
            <p:ph type="body" sz="quarter" idx="15" hasCustomPrompt="1"/>
          </p:nvPr>
        </p:nvSpPr>
        <p:spPr>
          <a:xfrm>
            <a:off x="6420000" y="4716000"/>
            <a:ext cx="4572000" cy="4985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weitere Informationen hinzuzufügen</a:t>
            </a:r>
          </a:p>
        </p:txBody>
      </p:sp>
      <p:pic>
        <p:nvPicPr>
          <p:cNvPr id="12" name="Picture 11" descr="Text&#10;&#10;Description automatically generated with low confidence">
            <a:extLst>
              <a:ext uri="{FF2B5EF4-FFF2-40B4-BE49-F238E27FC236}">
                <a16:creationId xmlns:a16="http://schemas.microsoft.com/office/drawing/2014/main" id="{6A1187FF-9BA7-4D4C-9FEF-0F28C84FF71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9534523" y="1882193"/>
            <a:ext cx="1456191" cy="249521"/>
          </a:xfrm>
          <a:prstGeom prst="rect">
            <a:avLst/>
          </a:prstGeom>
        </p:spPr>
      </p:pic>
      <p:pic>
        <p:nvPicPr>
          <p:cNvPr id="9" name="Picture 8">
            <a:extLst>
              <a:ext uri="{FF2B5EF4-FFF2-40B4-BE49-F238E27FC236}">
                <a16:creationId xmlns:a16="http://schemas.microsoft.com/office/drawing/2014/main" id="{DAAF7C69-85B4-41DA-909C-94EBAFBB877F}"/>
              </a:ext>
            </a:extLst>
          </p:cNvPr>
          <p:cNvPicPr>
            <a:picLocks noChangeAspect="1"/>
          </p:cNvPicPr>
          <p:nvPr userDrawn="1"/>
        </p:nvPicPr>
        <p:blipFill>
          <a:blip r:embed="rId6"/>
          <a:stretch>
            <a:fillRect/>
          </a:stretch>
        </p:blipFill>
        <p:spPr>
          <a:xfrm>
            <a:off x="1532030" y="1085832"/>
            <a:ext cx="3363468" cy="1146048"/>
          </a:xfrm>
          <a:prstGeom prst="rect">
            <a:avLst/>
          </a:prstGeom>
        </p:spPr>
      </p:pic>
    </p:spTree>
    <p:extLst>
      <p:ext uri="{BB962C8B-B14F-4D97-AF65-F5344CB8AC3E}">
        <p14:creationId xmlns:p14="http://schemas.microsoft.com/office/powerpoint/2010/main" val="1744527102"/>
      </p:ext>
    </p:extLst>
  </p:cSld>
  <p:clrMapOvr>
    <a:masterClrMapping/>
  </p:clrMapOvr>
  <p:extLst>
    <p:ext uri="{DCECCB84-F9BA-43D5-87BE-67443E8EF086}">
      <p15:sldGuideLst xmlns:p15="http://schemas.microsoft.com/office/powerpoint/2012/main">
        <p15:guide id="1" pos="950">
          <p15:clr>
            <a:srgbClr val="FBAE40"/>
          </p15:clr>
        </p15:guide>
        <p15:guide id="2" orient="horz" pos="2969">
          <p15:clr>
            <a:srgbClr val="FBAE40"/>
          </p15:clr>
        </p15:guide>
        <p15:guide id="3" orient="horz" pos="2540">
          <p15:clr>
            <a:srgbClr val="FBAE40"/>
          </p15:clr>
        </p15:guide>
        <p15:guide id="4" orient="horz" pos="41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42E7D71-D5BD-48C6-87A9-6521266E4A46}"/>
              </a:ext>
            </a:extLst>
          </p:cNvPr>
          <p:cNvGraphicFramePr>
            <a:graphicFrameLocks noChangeAspect="1"/>
          </p:cNvGraphicFramePr>
          <p:nvPr userDrawn="1">
            <p:custDataLst>
              <p:tags r:id="rId1"/>
            </p:custDataLst>
            <p:extLst>
              <p:ext uri="{D42A27DB-BD31-4B8C-83A1-F6EECF244321}">
                <p14:modId xmlns:p14="http://schemas.microsoft.com/office/powerpoint/2010/main" val="4183289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13" name="Object 12" hidden="1">
                        <a:extLst>
                          <a:ext uri="{FF2B5EF4-FFF2-40B4-BE49-F238E27FC236}">
                            <a16:creationId xmlns:a16="http://schemas.microsoft.com/office/drawing/2014/main" id="{742E7D71-D5BD-48C6-87A9-6521266E4A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E462503-F07C-4E47-B424-DF8004B3A13F}"/>
              </a:ext>
            </a:extLst>
          </p:cNvPr>
          <p:cNvSpPr>
            <a:spLocks noGrp="1"/>
          </p:cNvSpPr>
          <p:nvPr>
            <p:ph type="ctrTitle" hasCustomPrompt="1"/>
          </p:nvPr>
        </p:nvSpPr>
        <p:spPr bwMode="gray">
          <a:xfrm>
            <a:off x="1512000" y="2894470"/>
            <a:ext cx="9468000" cy="1828193"/>
          </a:xfrm>
        </p:spPr>
        <p:txBody>
          <a:bodyPr vert="horz" anchor="b"/>
          <a:lstStyle>
            <a:lvl1pPr algn="l" rtl="0">
              <a:defRPr sz="4400">
                <a:latin typeface="+mj-lt"/>
                <a:ea typeface="+mj-ea"/>
                <a:cs typeface="+mj-cs"/>
              </a:defRPr>
            </a:lvl1pPr>
          </a:lstStyle>
          <a:p>
            <a:r>
              <a:rPr lang="de-DE" dirty="0"/>
              <a:t>Titelseite</a:t>
            </a:r>
            <a:br>
              <a:rPr lang="de-DE" dirty="0"/>
            </a:br>
            <a:r>
              <a:rPr lang="de-DE" dirty="0"/>
              <a:t>Hier klicken, um Titel anzupassen </a:t>
            </a:r>
            <a:br>
              <a:rPr lang="de-DE" dirty="0"/>
            </a:br>
            <a:r>
              <a:rPr lang="de-DE" dirty="0"/>
              <a:t>(max. 3-zeilig)</a:t>
            </a:r>
          </a:p>
        </p:txBody>
      </p:sp>
      <p:sp>
        <p:nvSpPr>
          <p:cNvPr id="3" name="Subtitle 2">
            <a:extLst>
              <a:ext uri="{FF2B5EF4-FFF2-40B4-BE49-F238E27FC236}">
                <a16:creationId xmlns:a16="http://schemas.microsoft.com/office/drawing/2014/main" id="{C8F306B5-2620-414B-B8FD-DDA7CABA8588}"/>
              </a:ext>
            </a:extLst>
          </p:cNvPr>
          <p:cNvSpPr>
            <a:spLocks noGrp="1"/>
          </p:cNvSpPr>
          <p:nvPr>
            <p:ph type="subTitle" idx="1" hasCustomPrompt="1"/>
          </p:nvPr>
        </p:nvSpPr>
        <p:spPr bwMode="gray">
          <a:xfrm>
            <a:off x="1512000" y="5040000"/>
            <a:ext cx="9468000" cy="276999"/>
          </a:xfrm>
        </p:spPr>
        <p:txBody>
          <a:bodyPr/>
          <a:lstStyle>
            <a:lvl1pPr marL="0" indent="0" algn="l" rtl="0">
              <a:spcBef>
                <a:spcPts val="0"/>
              </a:spcBef>
              <a:buNone/>
              <a:defRPr sz="200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klicken, um Untertitel anzupassen</a:t>
            </a:r>
          </a:p>
        </p:txBody>
      </p:sp>
      <p:sp>
        <p:nvSpPr>
          <p:cNvPr id="29" name="Footer Placeholder 28">
            <a:extLst>
              <a:ext uri="{FF2B5EF4-FFF2-40B4-BE49-F238E27FC236}">
                <a16:creationId xmlns:a16="http://schemas.microsoft.com/office/drawing/2014/main" id="{6BD8388A-154F-4A26-AE37-A880C7F72261}"/>
              </a:ext>
            </a:extLst>
          </p:cNvPr>
          <p:cNvSpPr>
            <a:spLocks noGrp="1"/>
          </p:cNvSpPr>
          <p:nvPr>
            <p:ph type="ftr" sz="quarter" idx="10"/>
          </p:nvPr>
        </p:nvSpPr>
        <p:spPr bwMode="gray">
          <a:xfrm>
            <a:off x="1512000" y="6516000"/>
            <a:ext cx="10440000" cy="138499"/>
          </a:xfrm>
        </p:spPr>
        <p:txBody>
          <a:bodyPr/>
          <a:lstStyle>
            <a:lvl1pPr rtl="0">
              <a:defRPr>
                <a:latin typeface="+mn-lt"/>
                <a:ea typeface="+mn-ea"/>
                <a:cs typeface="+mn-cs"/>
              </a:defRPr>
            </a:lvl1pPr>
          </a:lstStyle>
          <a:p>
            <a:r>
              <a:rPr lang="de-DE"/>
              <a:t>Informationsveranstaltung zu den Masterstudiengängen der katho NRW am Standort Münster</a:t>
            </a:r>
          </a:p>
        </p:txBody>
      </p:sp>
      <p:pic>
        <p:nvPicPr>
          <p:cNvPr id="8" name="Picture 7">
            <a:extLst>
              <a:ext uri="{FF2B5EF4-FFF2-40B4-BE49-F238E27FC236}">
                <a16:creationId xmlns:a16="http://schemas.microsoft.com/office/drawing/2014/main" id="{4F5C4A63-FAC7-405B-8FA4-5F521888CA6F}"/>
              </a:ext>
            </a:extLst>
          </p:cNvPr>
          <p:cNvPicPr>
            <a:picLocks noChangeAspect="1"/>
          </p:cNvPicPr>
          <p:nvPr userDrawn="1"/>
        </p:nvPicPr>
        <p:blipFill>
          <a:blip r:embed="rId5"/>
          <a:stretch>
            <a:fillRect/>
          </a:stretch>
        </p:blipFill>
        <p:spPr>
          <a:xfrm>
            <a:off x="1532030" y="1085832"/>
            <a:ext cx="3363468" cy="1146048"/>
          </a:xfrm>
          <a:prstGeom prst="rect">
            <a:avLst/>
          </a:prstGeom>
        </p:spPr>
      </p:pic>
      <p:pic>
        <p:nvPicPr>
          <p:cNvPr id="5" name="Picture 4">
            <a:extLst>
              <a:ext uri="{FF2B5EF4-FFF2-40B4-BE49-F238E27FC236}">
                <a16:creationId xmlns:a16="http://schemas.microsoft.com/office/drawing/2014/main" id="{8BD79402-D23E-4B1D-9210-EBEEA4C9658D}"/>
              </a:ext>
            </a:extLst>
          </p:cNvPr>
          <p:cNvPicPr>
            <a:picLocks noChangeAspect="1"/>
          </p:cNvPicPr>
          <p:nvPr userDrawn="1"/>
        </p:nvPicPr>
        <p:blipFill>
          <a:blip r:embed="rId6"/>
          <a:stretch>
            <a:fillRect/>
          </a:stretch>
        </p:blipFill>
        <p:spPr>
          <a:xfrm>
            <a:off x="9532999" y="1882193"/>
            <a:ext cx="1459992" cy="252984"/>
          </a:xfrm>
          <a:prstGeom prst="rect">
            <a:avLst/>
          </a:prstGeom>
        </p:spPr>
      </p:pic>
    </p:spTree>
    <p:extLst>
      <p:ext uri="{BB962C8B-B14F-4D97-AF65-F5344CB8AC3E}">
        <p14:creationId xmlns:p14="http://schemas.microsoft.com/office/powerpoint/2010/main" val="4183323057"/>
      </p:ext>
    </p:extLst>
  </p:cSld>
  <p:clrMapOvr>
    <a:masterClrMapping/>
  </p:clrMapOvr>
  <p:extLst>
    <p:ext uri="{DCECCB84-F9BA-43D5-87BE-67443E8EF086}">
      <p15:sldGuideLst xmlns:p15="http://schemas.microsoft.com/office/powerpoint/2012/main">
        <p15:guide id="1" pos="950">
          <p15:clr>
            <a:srgbClr val="FBAE40"/>
          </p15:clr>
        </p15:guide>
        <p15:guide id="2" orient="horz" pos="3173">
          <p15:clr>
            <a:srgbClr val="FBAE40"/>
          </p15:clr>
        </p15:guide>
        <p15:guide id="3" orient="horz" pos="2975">
          <p15:clr>
            <a:srgbClr val="FBAE40"/>
          </p15:clr>
        </p15:guide>
        <p15:guide id="4" orient="horz" pos="419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nhalt mit Untertitel">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3505229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b="0">
                <a:latin typeface="+mj-lt"/>
                <a:ea typeface="+mj-ea"/>
                <a:cs typeface="+mj-cs"/>
              </a:defRPr>
            </a:lvl1pPr>
          </a:lstStyle>
          <a:p>
            <a:r>
              <a:rPr lang="de-DE" dirty="0"/>
              <a:t>Ein Inhalt mit Untertitel</a:t>
            </a:r>
            <a:br>
              <a:rPr lang="de-DE" dirty="0"/>
            </a:br>
            <a:r>
              <a:rPr lang="de-DE" dirty="0"/>
              <a:t>Hier klicken, um Überschrift anzupassen (max. 2-zeilig)</a:t>
            </a:r>
          </a:p>
        </p:txBody>
      </p:sp>
      <p:sp>
        <p:nvSpPr>
          <p:cNvPr id="3" name="Content Placeholder 2">
            <a:extLst>
              <a:ext uri="{FF2B5EF4-FFF2-40B4-BE49-F238E27FC236}">
                <a16:creationId xmlns:a16="http://schemas.microsoft.com/office/drawing/2014/main" id="{01FF7529-BE97-4D9B-81C4-A91E80A02033}"/>
              </a:ext>
            </a:extLst>
          </p:cNvPr>
          <p:cNvSpPr>
            <a:spLocks noGrp="1"/>
          </p:cNvSpPr>
          <p:nvPr>
            <p:ph idx="1" hasCustomPrompt="1"/>
          </p:nvPr>
        </p:nvSpPr>
        <p:spPr bwMode="gray">
          <a:xfrm>
            <a:off x="358050" y="2160000"/>
            <a:ext cx="11484000" cy="3600000"/>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
        <p:nvSpPr>
          <p:cNvPr id="8" name="Text Placeholder 7">
            <a:extLst>
              <a:ext uri="{FF2B5EF4-FFF2-40B4-BE49-F238E27FC236}">
                <a16:creationId xmlns:a16="http://schemas.microsoft.com/office/drawing/2014/main" id="{94E80936-E5EE-4025-B7B9-80EA9292006A}"/>
              </a:ext>
            </a:extLst>
          </p:cNvPr>
          <p:cNvSpPr>
            <a:spLocks noGrp="1"/>
          </p:cNvSpPr>
          <p:nvPr>
            <p:ph type="body" sz="quarter" idx="13" hasCustomPrompt="1"/>
          </p:nvPr>
        </p:nvSpPr>
        <p:spPr bwMode="gray">
          <a:xfrm>
            <a:off x="358050" y="1620000"/>
            <a:ext cx="11484000" cy="249299"/>
          </a:xfrm>
        </p:spPr>
        <p:txBody>
          <a:bodyPr>
            <a:spAutoFit/>
          </a:bodyPr>
          <a:lstStyle>
            <a:lvl1pPr rtl="0">
              <a:spcBef>
                <a:spcPts val="0"/>
              </a:spcBef>
              <a:defRPr b="1">
                <a:solidFill>
                  <a:schemeClr val="tx2"/>
                </a:solidFill>
                <a:latin typeface="+mn-lt"/>
                <a:ea typeface="+mn-ea"/>
                <a:cs typeface="+mn-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Untertitel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Tree>
    <p:extLst>
      <p:ext uri="{BB962C8B-B14F-4D97-AF65-F5344CB8AC3E}">
        <p14:creationId xmlns:p14="http://schemas.microsoft.com/office/powerpoint/2010/main" val="2724426027"/>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29">
          <p15:clr>
            <a:srgbClr val="FBAE40"/>
          </p15:clr>
        </p15:guide>
        <p15:guide id="7" orient="horz" pos="4193">
          <p15:clr>
            <a:srgbClr val="FBAE40"/>
          </p15:clr>
        </p15:guide>
        <p15:guide id="8" pos="7460">
          <p15:clr>
            <a:srgbClr val="FBAE40"/>
          </p15:clr>
        </p15:guide>
        <p15:guide id="9" pos="224">
          <p15:clr>
            <a:srgbClr val="FBAE40"/>
          </p15:clr>
        </p15:guide>
        <p15:guide id="10" orient="horz" pos="391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nhalte mit Untertitel">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3535766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Zwei Inhalte mit Untertitel</a:t>
            </a:r>
            <a:br>
              <a:rPr lang="de-DE" dirty="0"/>
            </a:br>
            <a:r>
              <a:rPr lang="de-DE" dirty="0"/>
              <a:t>Hier klicken, um Überschrift anzupassen (max. 2-zeilig)</a:t>
            </a:r>
          </a:p>
        </p:txBody>
      </p:sp>
      <p:sp>
        <p:nvSpPr>
          <p:cNvPr id="3" name="Content Placeholder 2">
            <a:extLst>
              <a:ext uri="{FF2B5EF4-FFF2-40B4-BE49-F238E27FC236}">
                <a16:creationId xmlns:a16="http://schemas.microsoft.com/office/drawing/2014/main" id="{01FF7529-BE97-4D9B-81C4-A91E80A02033}"/>
              </a:ext>
            </a:extLst>
          </p:cNvPr>
          <p:cNvSpPr>
            <a:spLocks noGrp="1"/>
          </p:cNvSpPr>
          <p:nvPr>
            <p:ph idx="1" hasCustomPrompt="1"/>
          </p:nvPr>
        </p:nvSpPr>
        <p:spPr bwMode="gray">
          <a:xfrm>
            <a:off x="358050" y="2160000"/>
            <a:ext cx="5580000" cy="3600000"/>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
        <p:nvSpPr>
          <p:cNvPr id="8" name="Text Placeholder 7">
            <a:extLst>
              <a:ext uri="{FF2B5EF4-FFF2-40B4-BE49-F238E27FC236}">
                <a16:creationId xmlns:a16="http://schemas.microsoft.com/office/drawing/2014/main" id="{94E80936-E5EE-4025-B7B9-80EA9292006A}"/>
              </a:ext>
            </a:extLst>
          </p:cNvPr>
          <p:cNvSpPr>
            <a:spLocks noGrp="1"/>
          </p:cNvSpPr>
          <p:nvPr>
            <p:ph type="body" sz="quarter" idx="13" hasCustomPrompt="1"/>
          </p:nvPr>
        </p:nvSpPr>
        <p:spPr bwMode="gray">
          <a:xfrm>
            <a:off x="358050" y="1620000"/>
            <a:ext cx="11484000" cy="249299"/>
          </a:xfrm>
        </p:spPr>
        <p:txBody>
          <a:bodyPr>
            <a:spAutoFit/>
          </a:bodyPr>
          <a:lstStyle>
            <a:lvl1pPr rtl="0">
              <a:spcBef>
                <a:spcPts val="0"/>
              </a:spcBef>
              <a:defRPr b="1">
                <a:solidFill>
                  <a:schemeClr val="tx2"/>
                </a:solidFill>
                <a:latin typeface="+mn-lt"/>
                <a:ea typeface="+mn-ea"/>
                <a:cs typeface="+mn-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Untertitel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5" name="Content Placeholder 2">
            <a:extLst>
              <a:ext uri="{FF2B5EF4-FFF2-40B4-BE49-F238E27FC236}">
                <a16:creationId xmlns:a16="http://schemas.microsoft.com/office/drawing/2014/main" id="{0859FD81-1191-4498-A063-8D9BDB2C270B}"/>
              </a:ext>
            </a:extLst>
          </p:cNvPr>
          <p:cNvSpPr>
            <a:spLocks noGrp="1"/>
          </p:cNvSpPr>
          <p:nvPr>
            <p:ph idx="15" hasCustomPrompt="1"/>
          </p:nvPr>
        </p:nvSpPr>
        <p:spPr bwMode="gray">
          <a:xfrm>
            <a:off x="6262050" y="2160000"/>
            <a:ext cx="5580000" cy="3600000"/>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Tree>
    <p:extLst>
      <p:ext uri="{BB962C8B-B14F-4D97-AF65-F5344CB8AC3E}">
        <p14:creationId xmlns:p14="http://schemas.microsoft.com/office/powerpoint/2010/main" val="2354120870"/>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29">
          <p15:clr>
            <a:srgbClr val="FBAE40"/>
          </p15:clr>
        </p15:guide>
        <p15:guide id="7" orient="horz" pos="4201">
          <p15:clr>
            <a:srgbClr val="FBAE40"/>
          </p15:clr>
        </p15:guide>
        <p15:guide id="8" pos="7460">
          <p15:clr>
            <a:srgbClr val="FBAE40"/>
          </p15:clr>
        </p15:guide>
        <p15:guide id="9" pos="224">
          <p15:clr>
            <a:srgbClr val="FBAE40"/>
          </p15:clr>
        </p15:guide>
        <p15:guide id="10" orient="horz" pos="3910">
          <p15:clr>
            <a:srgbClr val="FBAE40"/>
          </p15:clr>
        </p15:guide>
        <p15:guide id="11" pos="3944">
          <p15:clr>
            <a:srgbClr val="FBAE40"/>
          </p15:clr>
        </p15:guide>
        <p15:guide id="12" pos="373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nhalt mit Untertitel">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3505229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b="0">
                <a:latin typeface="+mj-lt"/>
                <a:ea typeface="+mj-ea"/>
                <a:cs typeface="+mj-cs"/>
              </a:defRPr>
            </a:lvl1pPr>
          </a:lstStyle>
          <a:p>
            <a:r>
              <a:rPr lang="de-DE" dirty="0"/>
              <a:t>Ein Inhalt mit Untertitel</a:t>
            </a:r>
            <a:br>
              <a:rPr lang="de-DE" dirty="0"/>
            </a:br>
            <a:r>
              <a:rPr lang="de-DE" dirty="0"/>
              <a:t>Hier klicken, um Überschrift anzupassen (max. 2-zeilig)</a:t>
            </a:r>
          </a:p>
        </p:txBody>
      </p:sp>
      <p:sp>
        <p:nvSpPr>
          <p:cNvPr id="3" name="Content Placeholder 2">
            <a:extLst>
              <a:ext uri="{FF2B5EF4-FFF2-40B4-BE49-F238E27FC236}">
                <a16:creationId xmlns:a16="http://schemas.microsoft.com/office/drawing/2014/main" id="{01FF7529-BE97-4D9B-81C4-A91E80A02033}"/>
              </a:ext>
            </a:extLst>
          </p:cNvPr>
          <p:cNvSpPr>
            <a:spLocks noGrp="1"/>
          </p:cNvSpPr>
          <p:nvPr>
            <p:ph idx="1" hasCustomPrompt="1"/>
          </p:nvPr>
        </p:nvSpPr>
        <p:spPr bwMode="gray">
          <a:xfrm>
            <a:off x="358050" y="2160000"/>
            <a:ext cx="11484000" cy="3600000"/>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
        <p:nvSpPr>
          <p:cNvPr id="8" name="Text Placeholder 7">
            <a:extLst>
              <a:ext uri="{FF2B5EF4-FFF2-40B4-BE49-F238E27FC236}">
                <a16:creationId xmlns:a16="http://schemas.microsoft.com/office/drawing/2014/main" id="{94E80936-E5EE-4025-B7B9-80EA9292006A}"/>
              </a:ext>
            </a:extLst>
          </p:cNvPr>
          <p:cNvSpPr>
            <a:spLocks noGrp="1"/>
          </p:cNvSpPr>
          <p:nvPr>
            <p:ph type="body" sz="quarter" idx="13" hasCustomPrompt="1"/>
          </p:nvPr>
        </p:nvSpPr>
        <p:spPr bwMode="gray">
          <a:xfrm>
            <a:off x="358050" y="1620000"/>
            <a:ext cx="11484000" cy="249299"/>
          </a:xfrm>
        </p:spPr>
        <p:txBody>
          <a:bodyPr>
            <a:spAutoFit/>
          </a:bodyPr>
          <a:lstStyle>
            <a:lvl1pPr rtl="0">
              <a:spcBef>
                <a:spcPts val="0"/>
              </a:spcBef>
              <a:defRPr b="1">
                <a:solidFill>
                  <a:schemeClr val="tx2"/>
                </a:solidFill>
                <a:latin typeface="+mn-lt"/>
                <a:ea typeface="+mn-ea"/>
                <a:cs typeface="+mn-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Untertitel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Tree>
    <p:extLst>
      <p:ext uri="{BB962C8B-B14F-4D97-AF65-F5344CB8AC3E}">
        <p14:creationId xmlns:p14="http://schemas.microsoft.com/office/powerpoint/2010/main" val="2988383919"/>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29">
          <p15:clr>
            <a:srgbClr val="FBAE40"/>
          </p15:clr>
        </p15:guide>
        <p15:guide id="7" orient="horz" pos="4193">
          <p15:clr>
            <a:srgbClr val="FBAE40"/>
          </p15:clr>
        </p15:guide>
        <p15:guide id="8" pos="7460">
          <p15:clr>
            <a:srgbClr val="FBAE40"/>
          </p15:clr>
        </p15:guide>
        <p15:guide id="9" pos="224">
          <p15:clr>
            <a:srgbClr val="FBAE40"/>
          </p15:clr>
        </p15:guide>
        <p15:guide id="10" orient="horz" pos="391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Diagramm mit Erklärtext">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2217566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Ein Diagramm mit </a:t>
            </a:r>
            <a:r>
              <a:rPr lang="de-DE" dirty="0" err="1"/>
              <a:t>Erklärtext</a:t>
            </a:r>
            <a:br>
              <a:rPr lang="de-DE" dirty="0"/>
            </a:br>
            <a:r>
              <a:rPr lang="de-DE" dirty="0"/>
              <a:t>Hier klicken, um Überschrift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1" name="Text Placeholder 4">
            <a:extLst>
              <a:ext uri="{FF2B5EF4-FFF2-40B4-BE49-F238E27FC236}">
                <a16:creationId xmlns:a16="http://schemas.microsoft.com/office/drawing/2014/main" id="{02C1EE99-3C33-4CC5-B7D3-B8200BDB5F87}"/>
              </a:ext>
            </a:extLst>
          </p:cNvPr>
          <p:cNvSpPr>
            <a:spLocks noGrp="1"/>
          </p:cNvSpPr>
          <p:nvPr>
            <p:ph type="body" sz="quarter" idx="15" hasCustomPrompt="1"/>
          </p:nvPr>
        </p:nvSpPr>
        <p:spPr bwMode="gray">
          <a:xfrm>
            <a:off x="358050" y="5580000"/>
            <a:ext cx="11484000" cy="193899"/>
          </a:xfrm>
        </p:spPr>
        <p:txBody>
          <a:bodyPr anchor="b"/>
          <a:lstStyle>
            <a:lvl1pPr rtl="0">
              <a:defRPr sz="1400">
                <a:latin typeface="+mn-lt"/>
                <a:ea typeface="+mn-ea"/>
                <a:cs typeface="+mn-cs"/>
              </a:defRPr>
            </a:lvl1pPr>
          </a:lstStyle>
          <a:p>
            <a:pPr lvl="0"/>
            <a:r>
              <a:rPr lang="de-DE" dirty="0"/>
              <a:t>Text zum ganzseitigen Diagramm</a:t>
            </a:r>
          </a:p>
        </p:txBody>
      </p:sp>
      <p:sp>
        <p:nvSpPr>
          <p:cNvPr id="12" name="Chart Placeholder 6">
            <a:extLst>
              <a:ext uri="{FF2B5EF4-FFF2-40B4-BE49-F238E27FC236}">
                <a16:creationId xmlns:a16="http://schemas.microsoft.com/office/drawing/2014/main" id="{334FE027-2EAB-4995-8580-3994149C683C}"/>
              </a:ext>
            </a:extLst>
          </p:cNvPr>
          <p:cNvSpPr>
            <a:spLocks noGrp="1"/>
          </p:cNvSpPr>
          <p:nvPr>
            <p:ph type="chart" sz="quarter" idx="17"/>
          </p:nvPr>
        </p:nvSpPr>
        <p:spPr bwMode="gray">
          <a:xfrm>
            <a:off x="358050" y="1620000"/>
            <a:ext cx="11484000" cy="3780000"/>
          </a:xfrm>
        </p:spPr>
        <p:txBody>
          <a:bodyPr>
            <a:noAutofit/>
          </a:bodyPr>
          <a:lstStyle/>
          <a:p>
            <a:r>
              <a:rPr lang="de-DE"/>
              <a:t>Diagramm durch Klicken auf Symbol hinzufügen</a:t>
            </a:r>
          </a:p>
        </p:txBody>
      </p:sp>
    </p:spTree>
    <p:extLst>
      <p:ext uri="{BB962C8B-B14F-4D97-AF65-F5344CB8AC3E}">
        <p14:creationId xmlns:p14="http://schemas.microsoft.com/office/powerpoint/2010/main" val="797232216"/>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38">
          <p15:clr>
            <a:srgbClr val="FBAE40"/>
          </p15:clr>
        </p15:guide>
        <p15:guide id="7" orient="horz" pos="4201">
          <p15:clr>
            <a:srgbClr val="FBAE40"/>
          </p15:clr>
        </p15:guide>
        <p15:guide id="8" pos="7460">
          <p15:clr>
            <a:srgbClr val="FBAE40"/>
          </p15:clr>
        </p15:guide>
        <p15:guide id="9" pos="224">
          <p15:clr>
            <a:srgbClr val="FBAE40"/>
          </p15:clr>
        </p15:guide>
        <p15:guide id="10" orient="horz" pos="3911">
          <p15:clr>
            <a:srgbClr val="FBAE40"/>
          </p15:clr>
        </p15:guide>
        <p15:guide id="11" orient="horz" pos="34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Inhalt mit Erklärtext">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82426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Ein Inhalt mit </a:t>
            </a:r>
            <a:r>
              <a:rPr lang="de-DE" dirty="0" err="1"/>
              <a:t>Erklärtext</a:t>
            </a:r>
            <a:br>
              <a:rPr lang="de-DE" dirty="0"/>
            </a:br>
            <a:r>
              <a:rPr lang="de-DE" dirty="0"/>
              <a:t>Hier klicken, um Überschrift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1" name="Text Placeholder 4">
            <a:extLst>
              <a:ext uri="{FF2B5EF4-FFF2-40B4-BE49-F238E27FC236}">
                <a16:creationId xmlns:a16="http://schemas.microsoft.com/office/drawing/2014/main" id="{02C1EE99-3C33-4CC5-B7D3-B8200BDB5F87}"/>
              </a:ext>
            </a:extLst>
          </p:cNvPr>
          <p:cNvSpPr>
            <a:spLocks noGrp="1"/>
          </p:cNvSpPr>
          <p:nvPr>
            <p:ph type="body" sz="quarter" idx="15" hasCustomPrompt="1"/>
          </p:nvPr>
        </p:nvSpPr>
        <p:spPr bwMode="gray">
          <a:xfrm>
            <a:off x="358050" y="5580000"/>
            <a:ext cx="11484000" cy="193899"/>
          </a:xfrm>
        </p:spPr>
        <p:txBody>
          <a:bodyPr anchor="b"/>
          <a:lstStyle>
            <a:lvl1pPr rtl="0">
              <a:defRPr sz="1400">
                <a:latin typeface="+mn-lt"/>
                <a:ea typeface="+mn-ea"/>
                <a:cs typeface="+mn-cs"/>
              </a:defRPr>
            </a:lvl1pPr>
          </a:lstStyle>
          <a:p>
            <a:pPr lvl="0"/>
            <a:r>
              <a:rPr lang="de-DE" dirty="0"/>
              <a:t>Text zum ganzseitigen Inhalt</a:t>
            </a:r>
          </a:p>
        </p:txBody>
      </p:sp>
      <p:sp>
        <p:nvSpPr>
          <p:cNvPr id="9" name="Content Placeholder 3">
            <a:extLst>
              <a:ext uri="{FF2B5EF4-FFF2-40B4-BE49-F238E27FC236}">
                <a16:creationId xmlns:a16="http://schemas.microsoft.com/office/drawing/2014/main" id="{6C0E0C73-FFB6-4FFB-B4FE-63B12D1BF65D}"/>
              </a:ext>
            </a:extLst>
          </p:cNvPr>
          <p:cNvSpPr>
            <a:spLocks noGrp="1"/>
          </p:cNvSpPr>
          <p:nvPr>
            <p:ph sz="quarter" idx="17" hasCustomPrompt="1"/>
          </p:nvPr>
        </p:nvSpPr>
        <p:spPr bwMode="gray">
          <a:xfrm>
            <a:off x="358050" y="1619999"/>
            <a:ext cx="11484000" cy="3780000"/>
          </a:xfrm>
        </p:spPr>
        <p:txBody>
          <a:bodyPr/>
          <a:lstStyle>
            <a:lvl1pPr rtl="0">
              <a:defRPr>
                <a:latin typeface="+mn-lt"/>
                <a:ea typeface="+mn-ea"/>
                <a:cs typeface="+mn-cs"/>
              </a:defRPr>
            </a:lvl1pPr>
            <a:lvl2pPr rtl="0">
              <a:defRPr>
                <a:latin typeface="+mn-lt"/>
                <a:ea typeface="+mn-ea"/>
                <a:cs typeface="+mn-cs"/>
              </a:defRPr>
            </a:lvl2pPr>
            <a:lvl3pPr rtl="0">
              <a:defRPr>
                <a:latin typeface="+mn-lt"/>
                <a:ea typeface="+mn-ea"/>
                <a:cs typeface="+mn-cs"/>
              </a:defRPr>
            </a:lvl3pPr>
            <a:lvl4pPr rtl="0">
              <a:defRPr>
                <a:latin typeface="+mn-lt"/>
                <a:ea typeface="+mn-ea"/>
                <a:cs typeface="+mn-cs"/>
              </a:defRPr>
            </a:lvl4pPr>
            <a:lvl5pPr rtl="0">
              <a:defRPr>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Tree>
    <p:extLst>
      <p:ext uri="{BB962C8B-B14F-4D97-AF65-F5344CB8AC3E}">
        <p14:creationId xmlns:p14="http://schemas.microsoft.com/office/powerpoint/2010/main" val="2369658069"/>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38">
          <p15:clr>
            <a:srgbClr val="FBAE40"/>
          </p15:clr>
        </p15:guide>
        <p15:guide id="7" orient="horz" pos="4201">
          <p15:clr>
            <a:srgbClr val="FBAE40"/>
          </p15:clr>
        </p15:guide>
        <p15:guide id="8" pos="7460">
          <p15:clr>
            <a:srgbClr val="FBAE40"/>
          </p15:clr>
        </p15:guide>
        <p15:guide id="9" pos="224">
          <p15:clr>
            <a:srgbClr val="FBAE40"/>
          </p15:clr>
        </p15:guide>
        <p15:guide id="10" orient="horz" pos="3910">
          <p15:clr>
            <a:srgbClr val="FBAE40"/>
          </p15:clr>
        </p15:guide>
        <p15:guide id="11" orient="horz" pos="340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Foto mit Bilduntertitel und 1 Inhalt">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1461242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Ein Foto mit Bilduntertitel und ein Inhalt</a:t>
            </a:r>
            <a:br>
              <a:rPr lang="de-DE" dirty="0"/>
            </a:br>
            <a:r>
              <a:rPr lang="de-DE" dirty="0"/>
              <a:t>Hier klicken, um Überschrift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1" name="Text Placeholder 4">
            <a:extLst>
              <a:ext uri="{FF2B5EF4-FFF2-40B4-BE49-F238E27FC236}">
                <a16:creationId xmlns:a16="http://schemas.microsoft.com/office/drawing/2014/main" id="{02C1EE99-3C33-4CC5-B7D3-B8200BDB5F87}"/>
              </a:ext>
            </a:extLst>
          </p:cNvPr>
          <p:cNvSpPr>
            <a:spLocks noGrp="1"/>
          </p:cNvSpPr>
          <p:nvPr>
            <p:ph type="body" sz="quarter" idx="15" hasCustomPrompt="1"/>
          </p:nvPr>
        </p:nvSpPr>
        <p:spPr bwMode="gray">
          <a:xfrm>
            <a:off x="358050" y="5580000"/>
            <a:ext cx="5580000" cy="193899"/>
          </a:xfrm>
        </p:spPr>
        <p:txBody>
          <a:bodyPr anchor="b"/>
          <a:lstStyle>
            <a:lvl1pPr rtl="0">
              <a:defRPr sz="1400">
                <a:latin typeface="+mn-lt"/>
                <a:ea typeface="+mn-ea"/>
                <a:cs typeface="+mn-cs"/>
              </a:defRPr>
            </a:lvl1pPr>
          </a:lstStyle>
          <a:p>
            <a:pPr lvl="0"/>
            <a:r>
              <a:rPr lang="de-DE" dirty="0"/>
              <a:t>Text zum Foto</a:t>
            </a:r>
          </a:p>
        </p:txBody>
      </p:sp>
      <p:sp>
        <p:nvSpPr>
          <p:cNvPr id="10" name="Picture Placeholder 2">
            <a:extLst>
              <a:ext uri="{FF2B5EF4-FFF2-40B4-BE49-F238E27FC236}">
                <a16:creationId xmlns:a16="http://schemas.microsoft.com/office/drawing/2014/main" id="{4CE5B501-BA85-4ADF-8228-DAA79752BD1E}"/>
              </a:ext>
            </a:extLst>
          </p:cNvPr>
          <p:cNvSpPr>
            <a:spLocks noGrp="1"/>
          </p:cNvSpPr>
          <p:nvPr>
            <p:ph type="pic" sz="quarter" idx="18"/>
          </p:nvPr>
        </p:nvSpPr>
        <p:spPr bwMode="gray">
          <a:xfrm>
            <a:off x="358050" y="1620000"/>
            <a:ext cx="5580000" cy="3788613"/>
          </a:xfrm>
        </p:spPr>
        <p:txBody>
          <a:bodyPr>
            <a:normAutofit/>
          </a:bodyPr>
          <a:lstStyle/>
          <a:p>
            <a:r>
              <a:rPr lang="de-DE"/>
              <a:t>Bild durch Klicken auf Symbol hinzufügen</a:t>
            </a:r>
          </a:p>
        </p:txBody>
      </p:sp>
      <p:sp>
        <p:nvSpPr>
          <p:cNvPr id="12" name="Content Placeholder 2">
            <a:extLst>
              <a:ext uri="{FF2B5EF4-FFF2-40B4-BE49-F238E27FC236}">
                <a16:creationId xmlns:a16="http://schemas.microsoft.com/office/drawing/2014/main" id="{BE96B163-5DC6-45C3-BD72-7DC6012A4FEB}"/>
              </a:ext>
            </a:extLst>
          </p:cNvPr>
          <p:cNvSpPr>
            <a:spLocks noGrp="1"/>
          </p:cNvSpPr>
          <p:nvPr>
            <p:ph idx="19" hasCustomPrompt="1"/>
          </p:nvPr>
        </p:nvSpPr>
        <p:spPr bwMode="gray">
          <a:xfrm>
            <a:off x="6262050" y="1620000"/>
            <a:ext cx="5580000" cy="3788553"/>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Tree>
    <p:extLst>
      <p:ext uri="{BB962C8B-B14F-4D97-AF65-F5344CB8AC3E}">
        <p14:creationId xmlns:p14="http://schemas.microsoft.com/office/powerpoint/2010/main" val="394641891"/>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38">
          <p15:clr>
            <a:srgbClr val="FBAE40"/>
          </p15:clr>
        </p15:guide>
        <p15:guide id="7" orient="horz" pos="4201">
          <p15:clr>
            <a:srgbClr val="FBAE40"/>
          </p15:clr>
        </p15:guide>
        <p15:guide id="8" pos="7460">
          <p15:clr>
            <a:srgbClr val="FBAE40"/>
          </p15:clr>
        </p15:guide>
        <p15:guide id="9" pos="224">
          <p15:clr>
            <a:srgbClr val="FBAE40"/>
          </p15:clr>
        </p15:guide>
        <p15:guide id="10" orient="horz" pos="3910">
          <p15:clr>
            <a:srgbClr val="FBAE40"/>
          </p15:clr>
        </p15:guide>
        <p15:guide id="11" orient="horz" pos="340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Logo">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1371792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Tree>
    <p:extLst>
      <p:ext uri="{BB962C8B-B14F-4D97-AF65-F5344CB8AC3E}">
        <p14:creationId xmlns:p14="http://schemas.microsoft.com/office/powerpoint/2010/main" val="129411482"/>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7" orient="horz" pos="4201">
          <p15:clr>
            <a:srgbClr val="FBAE40"/>
          </p15:clr>
        </p15:guide>
        <p15:guide id="8" pos="7460">
          <p15:clr>
            <a:srgbClr val="FBAE40"/>
          </p15:clr>
        </p15:guide>
        <p15:guide id="9" pos="224">
          <p15:clr>
            <a:srgbClr val="FBAE40"/>
          </p15:clr>
        </p15:guide>
        <p15:guide id="10" orient="horz" pos="391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42E7D71-D5BD-48C6-87A9-6521266E4A46}"/>
              </a:ext>
            </a:extLst>
          </p:cNvPr>
          <p:cNvGraphicFramePr>
            <a:graphicFrameLocks noChangeAspect="1"/>
          </p:cNvGraphicFramePr>
          <p:nvPr userDrawn="1">
            <p:custDataLst>
              <p:tags r:id="rId1"/>
            </p:custDataLst>
            <p:extLst>
              <p:ext uri="{D42A27DB-BD31-4B8C-83A1-F6EECF244321}">
                <p14:modId xmlns:p14="http://schemas.microsoft.com/office/powerpoint/2010/main" val="208088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13" name="Object 12" hidden="1">
                        <a:extLst>
                          <a:ext uri="{FF2B5EF4-FFF2-40B4-BE49-F238E27FC236}">
                            <a16:creationId xmlns:a16="http://schemas.microsoft.com/office/drawing/2014/main" id="{742E7D71-D5BD-48C6-87A9-6521266E4A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oter Placeholder 28">
            <a:extLst>
              <a:ext uri="{FF2B5EF4-FFF2-40B4-BE49-F238E27FC236}">
                <a16:creationId xmlns:a16="http://schemas.microsoft.com/office/drawing/2014/main" id="{6BD8388A-154F-4A26-AE37-A880C7F72261}"/>
              </a:ext>
            </a:extLst>
          </p:cNvPr>
          <p:cNvSpPr>
            <a:spLocks noGrp="1"/>
          </p:cNvSpPr>
          <p:nvPr>
            <p:ph type="ftr" sz="quarter" idx="10"/>
          </p:nvPr>
        </p:nvSpPr>
        <p:spPr bwMode="gray">
          <a:xfrm>
            <a:off x="1512000" y="6516000"/>
            <a:ext cx="10440000" cy="138499"/>
          </a:xfrm>
        </p:spPr>
        <p:txBody>
          <a:bodyPr/>
          <a:lstStyle>
            <a:lvl1pPr rtl="0">
              <a:defRPr>
                <a:latin typeface="+mn-lt"/>
                <a:ea typeface="+mn-ea"/>
                <a:cs typeface="+mn-cs"/>
              </a:defRPr>
            </a:lvl1pPr>
          </a:lstStyle>
          <a:p>
            <a:r>
              <a:rPr lang="de-DE"/>
              <a:t>Informationsveranstaltung zu den Masterstudiengängen der katho NRW am Standort Münster</a:t>
            </a:r>
          </a:p>
        </p:txBody>
      </p:sp>
      <p:sp>
        <p:nvSpPr>
          <p:cNvPr id="11" name="Title 1">
            <a:extLst>
              <a:ext uri="{FF2B5EF4-FFF2-40B4-BE49-F238E27FC236}">
                <a16:creationId xmlns:a16="http://schemas.microsoft.com/office/drawing/2014/main" id="{DCD16B7D-03D5-4D53-B70F-F53550B50D7F}"/>
              </a:ext>
            </a:extLst>
          </p:cNvPr>
          <p:cNvSpPr>
            <a:spLocks noGrp="1"/>
          </p:cNvSpPr>
          <p:nvPr>
            <p:ph type="ctrTitle" hasCustomPrompt="1"/>
          </p:nvPr>
        </p:nvSpPr>
        <p:spPr bwMode="gray">
          <a:xfrm>
            <a:off x="1512000" y="2901600"/>
            <a:ext cx="9480000" cy="1218795"/>
          </a:xfrm>
        </p:spPr>
        <p:txBody>
          <a:bodyPr vert="horz" anchor="b"/>
          <a:lstStyle>
            <a:lvl1pPr algn="l" rtl="0">
              <a:defRPr sz="4400" b="0">
                <a:latin typeface="+mj-lt"/>
                <a:ea typeface="+mj-ea"/>
                <a:cs typeface="+mj-cs"/>
              </a:defRPr>
            </a:lvl1pPr>
          </a:lstStyle>
          <a:p>
            <a:r>
              <a:rPr lang="de-DE" dirty="0"/>
              <a:t>Abschlussfolie</a:t>
            </a:r>
            <a:br>
              <a:rPr lang="de-DE" dirty="0"/>
            </a:br>
            <a:r>
              <a:rPr lang="de-DE" dirty="0"/>
              <a:t>Herzlichen Dank für Ihre Aufmerksamkeit</a:t>
            </a:r>
          </a:p>
        </p:txBody>
      </p:sp>
      <p:sp>
        <p:nvSpPr>
          <p:cNvPr id="5" name="Text Placeholder 4">
            <a:extLst>
              <a:ext uri="{FF2B5EF4-FFF2-40B4-BE49-F238E27FC236}">
                <a16:creationId xmlns:a16="http://schemas.microsoft.com/office/drawing/2014/main" id="{6E4C4A1F-7223-4581-8914-93A0C0D247D0}"/>
              </a:ext>
            </a:extLst>
          </p:cNvPr>
          <p:cNvSpPr>
            <a:spLocks noGrp="1"/>
          </p:cNvSpPr>
          <p:nvPr>
            <p:ph type="body" sz="quarter" idx="14" hasCustomPrompt="1"/>
          </p:nvPr>
        </p:nvSpPr>
        <p:spPr>
          <a:xfrm>
            <a:off x="1511999" y="4716000"/>
            <a:ext cx="4572000" cy="4985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weitere Informationen hinzuzufügen</a:t>
            </a:r>
          </a:p>
        </p:txBody>
      </p:sp>
      <p:sp>
        <p:nvSpPr>
          <p:cNvPr id="16" name="Text Placeholder 4">
            <a:extLst>
              <a:ext uri="{FF2B5EF4-FFF2-40B4-BE49-F238E27FC236}">
                <a16:creationId xmlns:a16="http://schemas.microsoft.com/office/drawing/2014/main" id="{FB510DC4-CDFD-4460-AD3C-B98DE8EBFA61}"/>
              </a:ext>
            </a:extLst>
          </p:cNvPr>
          <p:cNvSpPr>
            <a:spLocks noGrp="1"/>
          </p:cNvSpPr>
          <p:nvPr>
            <p:ph type="body" sz="quarter" idx="15" hasCustomPrompt="1"/>
          </p:nvPr>
        </p:nvSpPr>
        <p:spPr>
          <a:xfrm>
            <a:off x="6420000" y="4716000"/>
            <a:ext cx="4572000" cy="4985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weitere Informationen hinzuzufügen</a:t>
            </a:r>
          </a:p>
        </p:txBody>
      </p:sp>
      <p:pic>
        <p:nvPicPr>
          <p:cNvPr id="12" name="Picture 11" descr="Text&#10;&#10;Description automatically generated with low confidence">
            <a:extLst>
              <a:ext uri="{FF2B5EF4-FFF2-40B4-BE49-F238E27FC236}">
                <a16:creationId xmlns:a16="http://schemas.microsoft.com/office/drawing/2014/main" id="{6A1187FF-9BA7-4D4C-9FEF-0F28C84FF71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9534523" y="1882193"/>
            <a:ext cx="1456191" cy="249521"/>
          </a:xfrm>
          <a:prstGeom prst="rect">
            <a:avLst/>
          </a:prstGeom>
        </p:spPr>
      </p:pic>
      <p:pic>
        <p:nvPicPr>
          <p:cNvPr id="9" name="Picture 8">
            <a:extLst>
              <a:ext uri="{FF2B5EF4-FFF2-40B4-BE49-F238E27FC236}">
                <a16:creationId xmlns:a16="http://schemas.microsoft.com/office/drawing/2014/main" id="{DAAF7C69-85B4-41DA-909C-94EBAFBB877F}"/>
              </a:ext>
            </a:extLst>
          </p:cNvPr>
          <p:cNvPicPr>
            <a:picLocks noChangeAspect="1"/>
          </p:cNvPicPr>
          <p:nvPr userDrawn="1"/>
        </p:nvPicPr>
        <p:blipFill>
          <a:blip r:embed="rId6"/>
          <a:stretch>
            <a:fillRect/>
          </a:stretch>
        </p:blipFill>
        <p:spPr>
          <a:xfrm>
            <a:off x="1532030" y="1085832"/>
            <a:ext cx="3363468" cy="1146048"/>
          </a:xfrm>
          <a:prstGeom prst="rect">
            <a:avLst/>
          </a:prstGeom>
        </p:spPr>
      </p:pic>
    </p:spTree>
    <p:extLst>
      <p:ext uri="{BB962C8B-B14F-4D97-AF65-F5344CB8AC3E}">
        <p14:creationId xmlns:p14="http://schemas.microsoft.com/office/powerpoint/2010/main" val="1363775891"/>
      </p:ext>
    </p:extLst>
  </p:cSld>
  <p:clrMapOvr>
    <a:masterClrMapping/>
  </p:clrMapOvr>
  <p:extLst>
    <p:ext uri="{DCECCB84-F9BA-43D5-87BE-67443E8EF086}">
      <p15:sldGuideLst xmlns:p15="http://schemas.microsoft.com/office/powerpoint/2012/main">
        <p15:guide id="1" pos="950">
          <p15:clr>
            <a:srgbClr val="FBAE40"/>
          </p15:clr>
        </p15:guide>
        <p15:guide id="2" orient="horz" pos="2969">
          <p15:clr>
            <a:srgbClr val="FBAE40"/>
          </p15:clr>
        </p15:guide>
        <p15:guide id="3" orient="horz" pos="2540">
          <p15:clr>
            <a:srgbClr val="FBAE40"/>
          </p15:clr>
        </p15:guide>
        <p15:guide id="4" orient="horz" pos="41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Inhalte mit Untertitel">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3535766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Zwei Inhalte mit Untertitel</a:t>
            </a:r>
            <a:br>
              <a:rPr lang="de-DE" dirty="0"/>
            </a:br>
            <a:r>
              <a:rPr lang="de-DE" dirty="0"/>
              <a:t>Hier klicken, um Überschrift anzupassen (max. 2-zeilig)</a:t>
            </a:r>
          </a:p>
        </p:txBody>
      </p:sp>
      <p:sp>
        <p:nvSpPr>
          <p:cNvPr id="3" name="Content Placeholder 2">
            <a:extLst>
              <a:ext uri="{FF2B5EF4-FFF2-40B4-BE49-F238E27FC236}">
                <a16:creationId xmlns:a16="http://schemas.microsoft.com/office/drawing/2014/main" id="{01FF7529-BE97-4D9B-81C4-A91E80A02033}"/>
              </a:ext>
            </a:extLst>
          </p:cNvPr>
          <p:cNvSpPr>
            <a:spLocks noGrp="1"/>
          </p:cNvSpPr>
          <p:nvPr>
            <p:ph idx="1" hasCustomPrompt="1"/>
          </p:nvPr>
        </p:nvSpPr>
        <p:spPr bwMode="gray">
          <a:xfrm>
            <a:off x="358050" y="2160000"/>
            <a:ext cx="5580000" cy="3600000"/>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
        <p:nvSpPr>
          <p:cNvPr id="8" name="Text Placeholder 7">
            <a:extLst>
              <a:ext uri="{FF2B5EF4-FFF2-40B4-BE49-F238E27FC236}">
                <a16:creationId xmlns:a16="http://schemas.microsoft.com/office/drawing/2014/main" id="{94E80936-E5EE-4025-B7B9-80EA9292006A}"/>
              </a:ext>
            </a:extLst>
          </p:cNvPr>
          <p:cNvSpPr>
            <a:spLocks noGrp="1"/>
          </p:cNvSpPr>
          <p:nvPr>
            <p:ph type="body" sz="quarter" idx="13" hasCustomPrompt="1"/>
          </p:nvPr>
        </p:nvSpPr>
        <p:spPr bwMode="gray">
          <a:xfrm>
            <a:off x="358050" y="1620000"/>
            <a:ext cx="11484000" cy="249299"/>
          </a:xfrm>
        </p:spPr>
        <p:txBody>
          <a:bodyPr>
            <a:spAutoFit/>
          </a:bodyPr>
          <a:lstStyle>
            <a:lvl1pPr rtl="0">
              <a:spcBef>
                <a:spcPts val="0"/>
              </a:spcBef>
              <a:defRPr b="1">
                <a:solidFill>
                  <a:schemeClr val="tx2"/>
                </a:solidFill>
                <a:latin typeface="+mn-lt"/>
                <a:ea typeface="+mn-ea"/>
                <a:cs typeface="+mn-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Untertitel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5" name="Content Placeholder 2">
            <a:extLst>
              <a:ext uri="{FF2B5EF4-FFF2-40B4-BE49-F238E27FC236}">
                <a16:creationId xmlns:a16="http://schemas.microsoft.com/office/drawing/2014/main" id="{0859FD81-1191-4498-A063-8D9BDB2C270B}"/>
              </a:ext>
            </a:extLst>
          </p:cNvPr>
          <p:cNvSpPr>
            <a:spLocks noGrp="1"/>
          </p:cNvSpPr>
          <p:nvPr>
            <p:ph idx="15" hasCustomPrompt="1"/>
          </p:nvPr>
        </p:nvSpPr>
        <p:spPr bwMode="gray">
          <a:xfrm>
            <a:off x="6262050" y="2160000"/>
            <a:ext cx="5580000" cy="3600000"/>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Tree>
    <p:extLst>
      <p:ext uri="{BB962C8B-B14F-4D97-AF65-F5344CB8AC3E}">
        <p14:creationId xmlns:p14="http://schemas.microsoft.com/office/powerpoint/2010/main" val="3027457479"/>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29">
          <p15:clr>
            <a:srgbClr val="FBAE40"/>
          </p15:clr>
        </p15:guide>
        <p15:guide id="7" orient="horz" pos="4201">
          <p15:clr>
            <a:srgbClr val="FBAE40"/>
          </p15:clr>
        </p15:guide>
        <p15:guide id="8" pos="7460">
          <p15:clr>
            <a:srgbClr val="FBAE40"/>
          </p15:clr>
        </p15:guide>
        <p15:guide id="9" pos="224">
          <p15:clr>
            <a:srgbClr val="FBAE40"/>
          </p15:clr>
        </p15:guide>
        <p15:guide id="10" orient="horz" pos="3910">
          <p15:clr>
            <a:srgbClr val="FBAE40"/>
          </p15:clr>
        </p15:guide>
        <p15:guide id="11" pos="3944">
          <p15:clr>
            <a:srgbClr val="FBAE40"/>
          </p15:clr>
        </p15:guide>
        <p15:guide id="12" pos="373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Diagramm mit Erklärtext">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2217566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Ein Diagramm mit </a:t>
            </a:r>
            <a:r>
              <a:rPr lang="de-DE" dirty="0" err="1"/>
              <a:t>Erklärtext</a:t>
            </a:r>
            <a:br>
              <a:rPr lang="de-DE" dirty="0"/>
            </a:br>
            <a:r>
              <a:rPr lang="de-DE" dirty="0"/>
              <a:t>Hier klicken, um Überschrift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1" name="Text Placeholder 4">
            <a:extLst>
              <a:ext uri="{FF2B5EF4-FFF2-40B4-BE49-F238E27FC236}">
                <a16:creationId xmlns:a16="http://schemas.microsoft.com/office/drawing/2014/main" id="{02C1EE99-3C33-4CC5-B7D3-B8200BDB5F87}"/>
              </a:ext>
            </a:extLst>
          </p:cNvPr>
          <p:cNvSpPr>
            <a:spLocks noGrp="1"/>
          </p:cNvSpPr>
          <p:nvPr>
            <p:ph type="body" sz="quarter" idx="15" hasCustomPrompt="1"/>
          </p:nvPr>
        </p:nvSpPr>
        <p:spPr bwMode="gray">
          <a:xfrm>
            <a:off x="358050" y="5580000"/>
            <a:ext cx="11484000" cy="193899"/>
          </a:xfrm>
        </p:spPr>
        <p:txBody>
          <a:bodyPr anchor="b"/>
          <a:lstStyle>
            <a:lvl1pPr rtl="0">
              <a:defRPr sz="1400">
                <a:latin typeface="+mn-lt"/>
                <a:ea typeface="+mn-ea"/>
                <a:cs typeface="+mn-cs"/>
              </a:defRPr>
            </a:lvl1pPr>
          </a:lstStyle>
          <a:p>
            <a:pPr lvl="0"/>
            <a:r>
              <a:rPr lang="de-DE" dirty="0"/>
              <a:t>Text zum ganzseitigen Diagramm</a:t>
            </a:r>
          </a:p>
        </p:txBody>
      </p:sp>
      <p:sp>
        <p:nvSpPr>
          <p:cNvPr id="12" name="Chart Placeholder 6">
            <a:extLst>
              <a:ext uri="{FF2B5EF4-FFF2-40B4-BE49-F238E27FC236}">
                <a16:creationId xmlns:a16="http://schemas.microsoft.com/office/drawing/2014/main" id="{334FE027-2EAB-4995-8580-3994149C683C}"/>
              </a:ext>
            </a:extLst>
          </p:cNvPr>
          <p:cNvSpPr>
            <a:spLocks noGrp="1"/>
          </p:cNvSpPr>
          <p:nvPr>
            <p:ph type="chart" sz="quarter" idx="17"/>
          </p:nvPr>
        </p:nvSpPr>
        <p:spPr bwMode="gray">
          <a:xfrm>
            <a:off x="358050" y="1620000"/>
            <a:ext cx="11484000" cy="3780000"/>
          </a:xfrm>
        </p:spPr>
        <p:txBody>
          <a:bodyPr>
            <a:noAutofit/>
          </a:bodyPr>
          <a:lstStyle/>
          <a:p>
            <a:r>
              <a:rPr lang="de-DE"/>
              <a:t>Diagramm durch Klicken auf Symbol hinzufügen</a:t>
            </a:r>
          </a:p>
        </p:txBody>
      </p:sp>
    </p:spTree>
    <p:extLst>
      <p:ext uri="{BB962C8B-B14F-4D97-AF65-F5344CB8AC3E}">
        <p14:creationId xmlns:p14="http://schemas.microsoft.com/office/powerpoint/2010/main" val="92701907"/>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38">
          <p15:clr>
            <a:srgbClr val="FBAE40"/>
          </p15:clr>
        </p15:guide>
        <p15:guide id="7" orient="horz" pos="4201">
          <p15:clr>
            <a:srgbClr val="FBAE40"/>
          </p15:clr>
        </p15:guide>
        <p15:guide id="8" pos="7460">
          <p15:clr>
            <a:srgbClr val="FBAE40"/>
          </p15:clr>
        </p15:guide>
        <p15:guide id="9" pos="224">
          <p15:clr>
            <a:srgbClr val="FBAE40"/>
          </p15:clr>
        </p15:guide>
        <p15:guide id="10" orient="horz" pos="3911">
          <p15:clr>
            <a:srgbClr val="FBAE40"/>
          </p15:clr>
        </p15:guide>
        <p15:guide id="11" orient="horz" pos="34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Inhalt mit Erklärtext">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82426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Ein Inhalt mit </a:t>
            </a:r>
            <a:r>
              <a:rPr lang="de-DE" dirty="0" err="1"/>
              <a:t>Erklärtext</a:t>
            </a:r>
            <a:br>
              <a:rPr lang="de-DE" dirty="0"/>
            </a:br>
            <a:r>
              <a:rPr lang="de-DE" dirty="0"/>
              <a:t>Hier klicken, um Überschrift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1" name="Text Placeholder 4">
            <a:extLst>
              <a:ext uri="{FF2B5EF4-FFF2-40B4-BE49-F238E27FC236}">
                <a16:creationId xmlns:a16="http://schemas.microsoft.com/office/drawing/2014/main" id="{02C1EE99-3C33-4CC5-B7D3-B8200BDB5F87}"/>
              </a:ext>
            </a:extLst>
          </p:cNvPr>
          <p:cNvSpPr>
            <a:spLocks noGrp="1"/>
          </p:cNvSpPr>
          <p:nvPr>
            <p:ph type="body" sz="quarter" idx="15" hasCustomPrompt="1"/>
          </p:nvPr>
        </p:nvSpPr>
        <p:spPr bwMode="gray">
          <a:xfrm>
            <a:off x="358050" y="5580000"/>
            <a:ext cx="11484000" cy="193899"/>
          </a:xfrm>
        </p:spPr>
        <p:txBody>
          <a:bodyPr anchor="b"/>
          <a:lstStyle>
            <a:lvl1pPr rtl="0">
              <a:defRPr sz="1400">
                <a:latin typeface="+mn-lt"/>
                <a:ea typeface="+mn-ea"/>
                <a:cs typeface="+mn-cs"/>
              </a:defRPr>
            </a:lvl1pPr>
          </a:lstStyle>
          <a:p>
            <a:pPr lvl="0"/>
            <a:r>
              <a:rPr lang="de-DE" dirty="0"/>
              <a:t>Text zum ganzseitigen Inhalt</a:t>
            </a:r>
          </a:p>
        </p:txBody>
      </p:sp>
      <p:sp>
        <p:nvSpPr>
          <p:cNvPr id="9" name="Content Placeholder 3">
            <a:extLst>
              <a:ext uri="{FF2B5EF4-FFF2-40B4-BE49-F238E27FC236}">
                <a16:creationId xmlns:a16="http://schemas.microsoft.com/office/drawing/2014/main" id="{6C0E0C73-FFB6-4FFB-B4FE-63B12D1BF65D}"/>
              </a:ext>
            </a:extLst>
          </p:cNvPr>
          <p:cNvSpPr>
            <a:spLocks noGrp="1"/>
          </p:cNvSpPr>
          <p:nvPr>
            <p:ph sz="quarter" idx="17" hasCustomPrompt="1"/>
          </p:nvPr>
        </p:nvSpPr>
        <p:spPr bwMode="gray">
          <a:xfrm>
            <a:off x="358050" y="1619999"/>
            <a:ext cx="11484000" cy="3780000"/>
          </a:xfrm>
        </p:spPr>
        <p:txBody>
          <a:bodyPr/>
          <a:lstStyle>
            <a:lvl1pPr rtl="0">
              <a:defRPr>
                <a:latin typeface="+mn-lt"/>
                <a:ea typeface="+mn-ea"/>
                <a:cs typeface="+mn-cs"/>
              </a:defRPr>
            </a:lvl1pPr>
            <a:lvl2pPr rtl="0">
              <a:defRPr>
                <a:latin typeface="+mn-lt"/>
                <a:ea typeface="+mn-ea"/>
                <a:cs typeface="+mn-cs"/>
              </a:defRPr>
            </a:lvl2pPr>
            <a:lvl3pPr rtl="0">
              <a:defRPr>
                <a:latin typeface="+mn-lt"/>
                <a:ea typeface="+mn-ea"/>
                <a:cs typeface="+mn-cs"/>
              </a:defRPr>
            </a:lvl3pPr>
            <a:lvl4pPr rtl="0">
              <a:defRPr>
                <a:latin typeface="+mn-lt"/>
                <a:ea typeface="+mn-ea"/>
                <a:cs typeface="+mn-cs"/>
              </a:defRPr>
            </a:lvl4pPr>
            <a:lvl5pPr rtl="0">
              <a:defRPr>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Tree>
    <p:extLst>
      <p:ext uri="{BB962C8B-B14F-4D97-AF65-F5344CB8AC3E}">
        <p14:creationId xmlns:p14="http://schemas.microsoft.com/office/powerpoint/2010/main" val="1313783826"/>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38">
          <p15:clr>
            <a:srgbClr val="FBAE40"/>
          </p15:clr>
        </p15:guide>
        <p15:guide id="7" orient="horz" pos="4201">
          <p15:clr>
            <a:srgbClr val="FBAE40"/>
          </p15:clr>
        </p15:guide>
        <p15:guide id="8" pos="7460">
          <p15:clr>
            <a:srgbClr val="FBAE40"/>
          </p15:clr>
        </p15:guide>
        <p15:guide id="9" pos="224">
          <p15:clr>
            <a:srgbClr val="FBAE40"/>
          </p15:clr>
        </p15:guide>
        <p15:guide id="10" orient="horz" pos="3910">
          <p15:clr>
            <a:srgbClr val="FBAE40"/>
          </p15:clr>
        </p15:guide>
        <p15:guide id="11" orient="horz" pos="34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Foto mit Bilduntertitel und 1 Inhalt">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1461242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Ein Foto mit Bilduntertitel und ein Inhalt</a:t>
            </a:r>
            <a:br>
              <a:rPr lang="de-DE" dirty="0"/>
            </a:br>
            <a:r>
              <a:rPr lang="de-DE" dirty="0"/>
              <a:t>Hier klicken, um Überschrift anzupassen (max. 2-zeilig)</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1" name="Text Placeholder 4">
            <a:extLst>
              <a:ext uri="{FF2B5EF4-FFF2-40B4-BE49-F238E27FC236}">
                <a16:creationId xmlns:a16="http://schemas.microsoft.com/office/drawing/2014/main" id="{02C1EE99-3C33-4CC5-B7D3-B8200BDB5F87}"/>
              </a:ext>
            </a:extLst>
          </p:cNvPr>
          <p:cNvSpPr>
            <a:spLocks noGrp="1"/>
          </p:cNvSpPr>
          <p:nvPr>
            <p:ph type="body" sz="quarter" idx="15" hasCustomPrompt="1"/>
          </p:nvPr>
        </p:nvSpPr>
        <p:spPr bwMode="gray">
          <a:xfrm>
            <a:off x="358050" y="5580000"/>
            <a:ext cx="5580000" cy="193899"/>
          </a:xfrm>
        </p:spPr>
        <p:txBody>
          <a:bodyPr anchor="b"/>
          <a:lstStyle>
            <a:lvl1pPr rtl="0">
              <a:defRPr sz="1400">
                <a:latin typeface="+mn-lt"/>
                <a:ea typeface="+mn-ea"/>
                <a:cs typeface="+mn-cs"/>
              </a:defRPr>
            </a:lvl1pPr>
          </a:lstStyle>
          <a:p>
            <a:pPr lvl="0"/>
            <a:r>
              <a:rPr lang="de-DE" dirty="0"/>
              <a:t>Text zum Foto</a:t>
            </a:r>
          </a:p>
        </p:txBody>
      </p:sp>
      <p:sp>
        <p:nvSpPr>
          <p:cNvPr id="10" name="Picture Placeholder 2">
            <a:extLst>
              <a:ext uri="{FF2B5EF4-FFF2-40B4-BE49-F238E27FC236}">
                <a16:creationId xmlns:a16="http://schemas.microsoft.com/office/drawing/2014/main" id="{4CE5B501-BA85-4ADF-8228-DAA79752BD1E}"/>
              </a:ext>
            </a:extLst>
          </p:cNvPr>
          <p:cNvSpPr>
            <a:spLocks noGrp="1"/>
          </p:cNvSpPr>
          <p:nvPr>
            <p:ph type="pic" sz="quarter" idx="18"/>
          </p:nvPr>
        </p:nvSpPr>
        <p:spPr bwMode="gray">
          <a:xfrm>
            <a:off x="358050" y="1620000"/>
            <a:ext cx="5580000" cy="3788613"/>
          </a:xfrm>
        </p:spPr>
        <p:txBody>
          <a:bodyPr>
            <a:normAutofit/>
          </a:bodyPr>
          <a:lstStyle/>
          <a:p>
            <a:r>
              <a:rPr lang="de-DE"/>
              <a:t>Bild durch Klicken auf Symbol hinzufügen</a:t>
            </a:r>
          </a:p>
        </p:txBody>
      </p:sp>
      <p:sp>
        <p:nvSpPr>
          <p:cNvPr id="12" name="Content Placeholder 2">
            <a:extLst>
              <a:ext uri="{FF2B5EF4-FFF2-40B4-BE49-F238E27FC236}">
                <a16:creationId xmlns:a16="http://schemas.microsoft.com/office/drawing/2014/main" id="{BE96B163-5DC6-45C3-BD72-7DC6012A4FEB}"/>
              </a:ext>
            </a:extLst>
          </p:cNvPr>
          <p:cNvSpPr>
            <a:spLocks noGrp="1"/>
          </p:cNvSpPr>
          <p:nvPr>
            <p:ph idx="19" hasCustomPrompt="1"/>
          </p:nvPr>
        </p:nvSpPr>
        <p:spPr bwMode="gray">
          <a:xfrm>
            <a:off x="6262050" y="1620000"/>
            <a:ext cx="5580000" cy="3788553"/>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Tree>
    <p:extLst>
      <p:ext uri="{BB962C8B-B14F-4D97-AF65-F5344CB8AC3E}">
        <p14:creationId xmlns:p14="http://schemas.microsoft.com/office/powerpoint/2010/main" val="3858611638"/>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38">
          <p15:clr>
            <a:srgbClr val="FBAE40"/>
          </p15:clr>
        </p15:guide>
        <p15:guide id="7" orient="horz" pos="4201">
          <p15:clr>
            <a:srgbClr val="FBAE40"/>
          </p15:clr>
        </p15:guide>
        <p15:guide id="8" pos="7460">
          <p15:clr>
            <a:srgbClr val="FBAE40"/>
          </p15:clr>
        </p15:guide>
        <p15:guide id="9" pos="224">
          <p15:clr>
            <a:srgbClr val="FBAE40"/>
          </p15:clr>
        </p15:guide>
        <p15:guide id="10" orient="horz" pos="3910">
          <p15:clr>
            <a:srgbClr val="FBAE40"/>
          </p15:clr>
        </p15:guide>
        <p15:guide id="11" orient="horz" pos="340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Logo">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1"/>
            </p:custDataLst>
            <p:extLst>
              <p:ext uri="{D42A27DB-BD31-4B8C-83A1-F6EECF244321}">
                <p14:modId xmlns:p14="http://schemas.microsoft.com/office/powerpoint/2010/main" val="1371792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a:p>
        </p:txBody>
      </p:sp>
    </p:spTree>
    <p:extLst>
      <p:ext uri="{BB962C8B-B14F-4D97-AF65-F5344CB8AC3E}">
        <p14:creationId xmlns:p14="http://schemas.microsoft.com/office/powerpoint/2010/main" val="4195486814"/>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7" orient="horz" pos="4201">
          <p15:clr>
            <a:srgbClr val="FBAE40"/>
          </p15:clr>
        </p15:guide>
        <p15:guide id="8" pos="7460">
          <p15:clr>
            <a:srgbClr val="FBAE40"/>
          </p15:clr>
        </p15:guide>
        <p15:guide id="9" pos="224">
          <p15:clr>
            <a:srgbClr val="FBAE40"/>
          </p15:clr>
        </p15:guide>
        <p15:guide id="10" orient="horz" pos="39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42E7D71-D5BD-48C6-87A9-6521266E4A46}"/>
              </a:ext>
            </a:extLst>
          </p:cNvPr>
          <p:cNvGraphicFramePr>
            <a:graphicFrameLocks noChangeAspect="1"/>
          </p:cNvGraphicFramePr>
          <p:nvPr userDrawn="1">
            <p:custDataLst>
              <p:tags r:id="rId1"/>
            </p:custDataLst>
            <p:extLst>
              <p:ext uri="{D42A27DB-BD31-4B8C-83A1-F6EECF244321}">
                <p14:modId xmlns:p14="http://schemas.microsoft.com/office/powerpoint/2010/main" val="208088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13" name="Object 12" hidden="1">
                        <a:extLst>
                          <a:ext uri="{FF2B5EF4-FFF2-40B4-BE49-F238E27FC236}">
                            <a16:creationId xmlns:a16="http://schemas.microsoft.com/office/drawing/2014/main" id="{742E7D71-D5BD-48C6-87A9-6521266E4A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oter Placeholder 28">
            <a:extLst>
              <a:ext uri="{FF2B5EF4-FFF2-40B4-BE49-F238E27FC236}">
                <a16:creationId xmlns:a16="http://schemas.microsoft.com/office/drawing/2014/main" id="{6BD8388A-154F-4A26-AE37-A880C7F72261}"/>
              </a:ext>
            </a:extLst>
          </p:cNvPr>
          <p:cNvSpPr>
            <a:spLocks noGrp="1"/>
          </p:cNvSpPr>
          <p:nvPr>
            <p:ph type="ftr" sz="quarter" idx="10"/>
          </p:nvPr>
        </p:nvSpPr>
        <p:spPr bwMode="gray">
          <a:xfrm>
            <a:off x="1512000" y="6516000"/>
            <a:ext cx="10440000" cy="138499"/>
          </a:xfrm>
        </p:spPr>
        <p:txBody>
          <a:bodyPr/>
          <a:lstStyle>
            <a:lvl1pPr rtl="0">
              <a:defRPr>
                <a:latin typeface="+mn-lt"/>
                <a:ea typeface="+mn-ea"/>
                <a:cs typeface="+mn-cs"/>
              </a:defRPr>
            </a:lvl1pPr>
          </a:lstStyle>
          <a:p>
            <a:r>
              <a:rPr lang="de-DE"/>
              <a:t>Informationsveranstaltung zu den Masterstudiengängen der katho NRW am Standort Münster</a:t>
            </a:r>
          </a:p>
        </p:txBody>
      </p:sp>
      <p:sp>
        <p:nvSpPr>
          <p:cNvPr id="11" name="Title 1">
            <a:extLst>
              <a:ext uri="{FF2B5EF4-FFF2-40B4-BE49-F238E27FC236}">
                <a16:creationId xmlns:a16="http://schemas.microsoft.com/office/drawing/2014/main" id="{DCD16B7D-03D5-4D53-B70F-F53550B50D7F}"/>
              </a:ext>
            </a:extLst>
          </p:cNvPr>
          <p:cNvSpPr>
            <a:spLocks noGrp="1"/>
          </p:cNvSpPr>
          <p:nvPr>
            <p:ph type="ctrTitle" hasCustomPrompt="1"/>
          </p:nvPr>
        </p:nvSpPr>
        <p:spPr bwMode="gray">
          <a:xfrm>
            <a:off x="1512000" y="2901600"/>
            <a:ext cx="9480000" cy="1218795"/>
          </a:xfrm>
        </p:spPr>
        <p:txBody>
          <a:bodyPr vert="horz" anchor="b"/>
          <a:lstStyle>
            <a:lvl1pPr algn="l" rtl="0">
              <a:defRPr sz="4400" b="0">
                <a:latin typeface="+mj-lt"/>
                <a:ea typeface="+mj-ea"/>
                <a:cs typeface="+mj-cs"/>
              </a:defRPr>
            </a:lvl1pPr>
          </a:lstStyle>
          <a:p>
            <a:r>
              <a:rPr lang="de-DE" dirty="0"/>
              <a:t>Abschlussfolie</a:t>
            </a:r>
            <a:br>
              <a:rPr lang="de-DE" dirty="0"/>
            </a:br>
            <a:r>
              <a:rPr lang="de-DE" dirty="0"/>
              <a:t>Herzlichen Dank für Ihre Aufmerksamkeit</a:t>
            </a:r>
          </a:p>
        </p:txBody>
      </p:sp>
      <p:sp>
        <p:nvSpPr>
          <p:cNvPr id="5" name="Text Placeholder 4">
            <a:extLst>
              <a:ext uri="{FF2B5EF4-FFF2-40B4-BE49-F238E27FC236}">
                <a16:creationId xmlns:a16="http://schemas.microsoft.com/office/drawing/2014/main" id="{6E4C4A1F-7223-4581-8914-93A0C0D247D0}"/>
              </a:ext>
            </a:extLst>
          </p:cNvPr>
          <p:cNvSpPr>
            <a:spLocks noGrp="1"/>
          </p:cNvSpPr>
          <p:nvPr>
            <p:ph type="body" sz="quarter" idx="14" hasCustomPrompt="1"/>
          </p:nvPr>
        </p:nvSpPr>
        <p:spPr>
          <a:xfrm>
            <a:off x="1511999" y="4716000"/>
            <a:ext cx="4572000" cy="4985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weitere Informationen hinzuzufügen</a:t>
            </a:r>
          </a:p>
        </p:txBody>
      </p:sp>
      <p:sp>
        <p:nvSpPr>
          <p:cNvPr id="16" name="Text Placeholder 4">
            <a:extLst>
              <a:ext uri="{FF2B5EF4-FFF2-40B4-BE49-F238E27FC236}">
                <a16:creationId xmlns:a16="http://schemas.microsoft.com/office/drawing/2014/main" id="{FB510DC4-CDFD-4460-AD3C-B98DE8EBFA61}"/>
              </a:ext>
            </a:extLst>
          </p:cNvPr>
          <p:cNvSpPr>
            <a:spLocks noGrp="1"/>
          </p:cNvSpPr>
          <p:nvPr>
            <p:ph type="body" sz="quarter" idx="15" hasCustomPrompt="1"/>
          </p:nvPr>
        </p:nvSpPr>
        <p:spPr>
          <a:xfrm>
            <a:off x="6420000" y="4716000"/>
            <a:ext cx="4572000" cy="4985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weitere Informationen hinzuzufügen</a:t>
            </a:r>
          </a:p>
        </p:txBody>
      </p:sp>
      <p:pic>
        <p:nvPicPr>
          <p:cNvPr id="12" name="Picture 11" descr="Text&#10;&#10;Description automatically generated with low confidence">
            <a:extLst>
              <a:ext uri="{FF2B5EF4-FFF2-40B4-BE49-F238E27FC236}">
                <a16:creationId xmlns:a16="http://schemas.microsoft.com/office/drawing/2014/main" id="{6A1187FF-9BA7-4D4C-9FEF-0F28C84FF71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9534523" y="1882193"/>
            <a:ext cx="1456191" cy="249521"/>
          </a:xfrm>
          <a:prstGeom prst="rect">
            <a:avLst/>
          </a:prstGeom>
        </p:spPr>
      </p:pic>
      <p:pic>
        <p:nvPicPr>
          <p:cNvPr id="9" name="Picture 8">
            <a:extLst>
              <a:ext uri="{FF2B5EF4-FFF2-40B4-BE49-F238E27FC236}">
                <a16:creationId xmlns:a16="http://schemas.microsoft.com/office/drawing/2014/main" id="{DAAF7C69-85B4-41DA-909C-94EBAFBB877F}"/>
              </a:ext>
            </a:extLst>
          </p:cNvPr>
          <p:cNvPicPr>
            <a:picLocks noChangeAspect="1"/>
          </p:cNvPicPr>
          <p:nvPr userDrawn="1"/>
        </p:nvPicPr>
        <p:blipFill>
          <a:blip r:embed="rId6"/>
          <a:stretch>
            <a:fillRect/>
          </a:stretch>
        </p:blipFill>
        <p:spPr>
          <a:xfrm>
            <a:off x="1532030" y="1085832"/>
            <a:ext cx="3363468" cy="1146048"/>
          </a:xfrm>
          <a:prstGeom prst="rect">
            <a:avLst/>
          </a:prstGeom>
        </p:spPr>
      </p:pic>
    </p:spTree>
    <p:extLst>
      <p:ext uri="{BB962C8B-B14F-4D97-AF65-F5344CB8AC3E}">
        <p14:creationId xmlns:p14="http://schemas.microsoft.com/office/powerpoint/2010/main" val="1164284328"/>
      </p:ext>
    </p:extLst>
  </p:cSld>
  <p:clrMapOvr>
    <a:masterClrMapping/>
  </p:clrMapOvr>
  <p:extLst>
    <p:ext uri="{DCECCB84-F9BA-43D5-87BE-67443E8EF086}">
      <p15:sldGuideLst xmlns:p15="http://schemas.microsoft.com/office/powerpoint/2012/main">
        <p15:guide id="1" pos="950">
          <p15:clr>
            <a:srgbClr val="FBAE40"/>
          </p15:clr>
        </p15:guide>
        <p15:guide id="2" orient="horz" pos="2969" userDrawn="1">
          <p15:clr>
            <a:srgbClr val="FBAE40"/>
          </p15:clr>
        </p15:guide>
        <p15:guide id="3" orient="horz" pos="2540">
          <p15:clr>
            <a:srgbClr val="FBAE40"/>
          </p15:clr>
        </p15:guide>
        <p15:guide id="4" orient="horz" pos="419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42E7D71-D5BD-48C6-87A9-6521266E4A46}"/>
              </a:ext>
            </a:extLst>
          </p:cNvPr>
          <p:cNvGraphicFramePr>
            <a:graphicFrameLocks noChangeAspect="1"/>
          </p:cNvGraphicFramePr>
          <p:nvPr userDrawn="1">
            <p:custDataLst>
              <p:tags r:id="rId1"/>
            </p:custDataLst>
            <p:extLst>
              <p:ext uri="{D42A27DB-BD31-4B8C-83A1-F6EECF244321}">
                <p14:modId xmlns:p14="http://schemas.microsoft.com/office/powerpoint/2010/main" val="4183289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3" imgH="416" progId="TCLayout.ActiveDocument.1">
                  <p:embed/>
                </p:oleObj>
              </mc:Choice>
              <mc:Fallback>
                <p:oleObj name="think-cell Slide" r:id="rId3" imgW="413" imgH="416" progId="TCLayout.ActiveDocument.1">
                  <p:embed/>
                  <p:pic>
                    <p:nvPicPr>
                      <p:cNvPr id="13" name="Object 12" hidden="1">
                        <a:extLst>
                          <a:ext uri="{FF2B5EF4-FFF2-40B4-BE49-F238E27FC236}">
                            <a16:creationId xmlns:a16="http://schemas.microsoft.com/office/drawing/2014/main" id="{742E7D71-D5BD-48C6-87A9-6521266E4A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E462503-F07C-4E47-B424-DF8004B3A13F}"/>
              </a:ext>
            </a:extLst>
          </p:cNvPr>
          <p:cNvSpPr>
            <a:spLocks noGrp="1"/>
          </p:cNvSpPr>
          <p:nvPr>
            <p:ph type="ctrTitle" hasCustomPrompt="1"/>
          </p:nvPr>
        </p:nvSpPr>
        <p:spPr bwMode="gray">
          <a:xfrm>
            <a:off x="1512000" y="2894470"/>
            <a:ext cx="9468000" cy="1828193"/>
          </a:xfrm>
        </p:spPr>
        <p:txBody>
          <a:bodyPr vert="horz" anchor="b"/>
          <a:lstStyle>
            <a:lvl1pPr algn="l" rtl="0">
              <a:defRPr sz="4400">
                <a:latin typeface="+mj-lt"/>
                <a:ea typeface="+mj-ea"/>
                <a:cs typeface="+mj-cs"/>
              </a:defRPr>
            </a:lvl1pPr>
          </a:lstStyle>
          <a:p>
            <a:r>
              <a:rPr lang="de-DE" dirty="0"/>
              <a:t>Titelseite</a:t>
            </a:r>
            <a:br>
              <a:rPr lang="de-DE" dirty="0"/>
            </a:br>
            <a:r>
              <a:rPr lang="de-DE" dirty="0"/>
              <a:t>Hier klicken, um Titel anzupassen </a:t>
            </a:r>
            <a:br>
              <a:rPr lang="de-DE" dirty="0"/>
            </a:br>
            <a:r>
              <a:rPr lang="de-DE" dirty="0"/>
              <a:t>(max. 3-zeilig)</a:t>
            </a:r>
          </a:p>
        </p:txBody>
      </p:sp>
      <p:sp>
        <p:nvSpPr>
          <p:cNvPr id="3" name="Subtitle 2">
            <a:extLst>
              <a:ext uri="{FF2B5EF4-FFF2-40B4-BE49-F238E27FC236}">
                <a16:creationId xmlns:a16="http://schemas.microsoft.com/office/drawing/2014/main" id="{C8F306B5-2620-414B-B8FD-DDA7CABA8588}"/>
              </a:ext>
            </a:extLst>
          </p:cNvPr>
          <p:cNvSpPr>
            <a:spLocks noGrp="1"/>
          </p:cNvSpPr>
          <p:nvPr>
            <p:ph type="subTitle" idx="1" hasCustomPrompt="1"/>
          </p:nvPr>
        </p:nvSpPr>
        <p:spPr bwMode="gray">
          <a:xfrm>
            <a:off x="1512000" y="5040000"/>
            <a:ext cx="9468000" cy="276999"/>
          </a:xfrm>
        </p:spPr>
        <p:txBody>
          <a:bodyPr/>
          <a:lstStyle>
            <a:lvl1pPr marL="0" indent="0" algn="l" rtl="0">
              <a:spcBef>
                <a:spcPts val="0"/>
              </a:spcBef>
              <a:buNone/>
              <a:defRPr sz="200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klicken, um Untertitel anzupassen</a:t>
            </a:r>
          </a:p>
        </p:txBody>
      </p:sp>
      <p:sp>
        <p:nvSpPr>
          <p:cNvPr id="29" name="Footer Placeholder 28">
            <a:extLst>
              <a:ext uri="{FF2B5EF4-FFF2-40B4-BE49-F238E27FC236}">
                <a16:creationId xmlns:a16="http://schemas.microsoft.com/office/drawing/2014/main" id="{6BD8388A-154F-4A26-AE37-A880C7F72261}"/>
              </a:ext>
            </a:extLst>
          </p:cNvPr>
          <p:cNvSpPr>
            <a:spLocks noGrp="1"/>
          </p:cNvSpPr>
          <p:nvPr>
            <p:ph type="ftr" sz="quarter" idx="10"/>
          </p:nvPr>
        </p:nvSpPr>
        <p:spPr bwMode="gray">
          <a:xfrm>
            <a:off x="1512000" y="6516000"/>
            <a:ext cx="10440000" cy="138499"/>
          </a:xfrm>
        </p:spPr>
        <p:txBody>
          <a:bodyPr/>
          <a:lstStyle>
            <a:lvl1pPr rtl="0">
              <a:defRPr>
                <a:latin typeface="+mn-lt"/>
                <a:ea typeface="+mn-ea"/>
                <a:cs typeface="+mn-cs"/>
              </a:defRPr>
            </a:lvl1pPr>
          </a:lstStyle>
          <a:p>
            <a:r>
              <a:rPr lang="de-DE"/>
              <a:t>Informationsveranstaltung zu den Masterstudiengängen der katho NRW am Standort Münster</a:t>
            </a:r>
          </a:p>
        </p:txBody>
      </p:sp>
      <p:pic>
        <p:nvPicPr>
          <p:cNvPr id="8" name="Picture 7">
            <a:extLst>
              <a:ext uri="{FF2B5EF4-FFF2-40B4-BE49-F238E27FC236}">
                <a16:creationId xmlns:a16="http://schemas.microsoft.com/office/drawing/2014/main" id="{4F5C4A63-FAC7-405B-8FA4-5F521888CA6F}"/>
              </a:ext>
            </a:extLst>
          </p:cNvPr>
          <p:cNvPicPr>
            <a:picLocks noChangeAspect="1"/>
          </p:cNvPicPr>
          <p:nvPr userDrawn="1"/>
        </p:nvPicPr>
        <p:blipFill>
          <a:blip r:embed="rId5"/>
          <a:stretch>
            <a:fillRect/>
          </a:stretch>
        </p:blipFill>
        <p:spPr>
          <a:xfrm>
            <a:off x="1532030" y="1085832"/>
            <a:ext cx="3363468" cy="1146048"/>
          </a:xfrm>
          <a:prstGeom prst="rect">
            <a:avLst/>
          </a:prstGeom>
        </p:spPr>
      </p:pic>
      <p:pic>
        <p:nvPicPr>
          <p:cNvPr id="5" name="Picture 4">
            <a:extLst>
              <a:ext uri="{FF2B5EF4-FFF2-40B4-BE49-F238E27FC236}">
                <a16:creationId xmlns:a16="http://schemas.microsoft.com/office/drawing/2014/main" id="{8BD79402-D23E-4B1D-9210-EBEEA4C9658D}"/>
              </a:ext>
            </a:extLst>
          </p:cNvPr>
          <p:cNvPicPr>
            <a:picLocks noChangeAspect="1"/>
          </p:cNvPicPr>
          <p:nvPr userDrawn="1"/>
        </p:nvPicPr>
        <p:blipFill>
          <a:blip r:embed="rId6"/>
          <a:stretch>
            <a:fillRect/>
          </a:stretch>
        </p:blipFill>
        <p:spPr>
          <a:xfrm>
            <a:off x="9532999" y="1882193"/>
            <a:ext cx="1459992" cy="252984"/>
          </a:xfrm>
          <a:prstGeom prst="rect">
            <a:avLst/>
          </a:prstGeom>
        </p:spPr>
      </p:pic>
    </p:spTree>
    <p:extLst>
      <p:ext uri="{BB962C8B-B14F-4D97-AF65-F5344CB8AC3E}">
        <p14:creationId xmlns:p14="http://schemas.microsoft.com/office/powerpoint/2010/main" val="1922767445"/>
      </p:ext>
    </p:extLst>
  </p:cSld>
  <p:clrMapOvr>
    <a:masterClrMapping/>
  </p:clrMapOvr>
  <p:extLst>
    <p:ext uri="{DCECCB84-F9BA-43D5-87BE-67443E8EF086}">
      <p15:sldGuideLst xmlns:p15="http://schemas.microsoft.com/office/powerpoint/2012/main">
        <p15:guide id="1" pos="950">
          <p15:clr>
            <a:srgbClr val="FBAE40"/>
          </p15:clr>
        </p15:guide>
        <p15:guide id="2" orient="horz" pos="3173">
          <p15:clr>
            <a:srgbClr val="FBAE40"/>
          </p15:clr>
        </p15:guide>
        <p15:guide id="3" orient="horz" pos="2975">
          <p15:clr>
            <a:srgbClr val="FBAE40"/>
          </p15:clr>
        </p15:guide>
        <p15:guide id="4" orient="horz" pos="419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emf"/><Relationship Id="rId2" Type="http://schemas.openxmlformats.org/officeDocument/2006/relationships/slideLayout" Target="../slideLayouts/slideLayout10.xml"/><Relationship Id="rId16" Type="http://schemas.openxmlformats.org/officeDocument/2006/relationships/image" Target="../media/image5.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oleObject" Target="../embeddings/oleObject1.bin"/><Relationship Id="rId5" Type="http://schemas.openxmlformats.org/officeDocument/2006/relationships/slideLayout" Target="../slideLayouts/slideLayout13.xml"/><Relationship Id="rId15" Type="http://schemas.openxmlformats.org/officeDocument/2006/relationships/image" Target="../media/image4.emf"/><Relationship Id="rId10" Type="http://schemas.openxmlformats.org/officeDocument/2006/relationships/tags" Target="../tags/tag11.x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emf"/><Relationship Id="rId2" Type="http://schemas.openxmlformats.org/officeDocument/2006/relationships/slideLayout" Target="../slideLayouts/slideLayout18.xml"/><Relationship Id="rId16" Type="http://schemas.openxmlformats.org/officeDocument/2006/relationships/image" Target="../media/image5.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oleObject" Target="../embeddings/oleObject1.bin"/><Relationship Id="rId5" Type="http://schemas.openxmlformats.org/officeDocument/2006/relationships/slideLayout" Target="../slideLayouts/slideLayout21.xml"/><Relationship Id="rId15" Type="http://schemas.openxmlformats.org/officeDocument/2006/relationships/image" Target="../media/image4.emf"/><Relationship Id="rId10" Type="http://schemas.openxmlformats.org/officeDocument/2006/relationships/tags" Target="../tags/tag20.x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2D26194-D11E-4411-B615-404931689C5D}"/>
              </a:ext>
            </a:extLst>
          </p:cNvPr>
          <p:cNvGraphicFramePr>
            <a:graphicFrameLocks noChangeAspect="1"/>
          </p:cNvGraphicFramePr>
          <p:nvPr userDrawn="1">
            <p:custDataLst>
              <p:tags r:id="rId10"/>
            </p:custDataLst>
            <p:extLst>
              <p:ext uri="{D42A27DB-BD31-4B8C-83A1-F6EECF244321}">
                <p14:modId xmlns:p14="http://schemas.microsoft.com/office/powerpoint/2010/main" val="3415386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8" name="Object 7" hidden="1">
                        <a:extLst>
                          <a:ext uri="{FF2B5EF4-FFF2-40B4-BE49-F238E27FC236}">
                            <a16:creationId xmlns:a16="http://schemas.microsoft.com/office/drawing/2014/main" id="{22D26194-D11E-4411-B615-404931689C5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9140F0F-7896-4D23-AFBB-3C7E28953A48}"/>
              </a:ext>
            </a:extLst>
          </p:cNvPr>
          <p:cNvSpPr>
            <a:spLocks noGrp="1"/>
          </p:cNvSpPr>
          <p:nvPr>
            <p:ph type="title"/>
          </p:nvPr>
        </p:nvSpPr>
        <p:spPr bwMode="gray">
          <a:xfrm>
            <a:off x="358050" y="918466"/>
            <a:ext cx="11484000" cy="332399"/>
          </a:xfrm>
          <a:prstGeom prst="rect">
            <a:avLst/>
          </a:prstGeom>
        </p:spPr>
        <p:txBody>
          <a:bodyPr vert="horz" wrap="square" lIns="0" tIns="0" rIns="0" bIns="0" rtlCol="0" anchor="ctr">
            <a:spAutoFit/>
          </a:bodyPr>
          <a:lstStyle/>
          <a:p>
            <a:r>
              <a:rPr lang="de-DE" dirty="0"/>
              <a:t>Hier klicken, um Überschrift anzupassen (max. 2-zeilig)</a:t>
            </a:r>
          </a:p>
        </p:txBody>
      </p:sp>
      <p:sp>
        <p:nvSpPr>
          <p:cNvPr id="3" name="Text Placeholder 2">
            <a:extLst>
              <a:ext uri="{FF2B5EF4-FFF2-40B4-BE49-F238E27FC236}">
                <a16:creationId xmlns:a16="http://schemas.microsoft.com/office/drawing/2014/main" id="{6BEF86B9-E7A2-4873-9C81-8DCCE01C57D1}"/>
              </a:ext>
            </a:extLst>
          </p:cNvPr>
          <p:cNvSpPr>
            <a:spLocks noGrp="1"/>
          </p:cNvSpPr>
          <p:nvPr>
            <p:ph type="body" idx="1"/>
          </p:nvPr>
        </p:nvSpPr>
        <p:spPr bwMode="gray">
          <a:xfrm>
            <a:off x="358050" y="2160000"/>
            <a:ext cx="11484000" cy="1289584"/>
          </a:xfrm>
          <a:prstGeom prst="rect">
            <a:avLst/>
          </a:prstGeom>
        </p:spPr>
        <p:txBody>
          <a:bodyPr vert="horz" wrap="square" lIns="0" tIns="0" rIns="0" bIns="0" rtlCol="0">
            <a:spAutoFit/>
          </a:bodyPr>
          <a:lstStyle/>
          <a:p>
            <a:pPr lvl="0"/>
            <a:r>
              <a:rPr lang="de-DE" dirty="0"/>
              <a:t>Erste Textebene</a:t>
            </a:r>
          </a:p>
          <a:p>
            <a:pPr lvl="1"/>
            <a:r>
              <a:rPr lang="de-DE" dirty="0"/>
              <a:t>Zweite Textebene</a:t>
            </a:r>
          </a:p>
          <a:p>
            <a:pPr lvl="2"/>
            <a:r>
              <a:rPr lang="de-DE" dirty="0"/>
              <a:t>Dritte Textebene</a:t>
            </a:r>
          </a:p>
          <a:p>
            <a:pPr lvl="3"/>
            <a:r>
              <a:rPr lang="de-DE" dirty="0"/>
              <a:t>Vierte Textebene</a:t>
            </a:r>
          </a:p>
          <a:p>
            <a:pPr lvl="4"/>
            <a:r>
              <a:rPr lang="de-DE" dirty="0"/>
              <a:t>Fünfte Textebene</a:t>
            </a:r>
          </a:p>
        </p:txBody>
      </p:sp>
      <p:sp>
        <p:nvSpPr>
          <p:cNvPr id="5" name="Footer Placeholder 4">
            <a:extLst>
              <a:ext uri="{FF2B5EF4-FFF2-40B4-BE49-F238E27FC236}">
                <a16:creationId xmlns:a16="http://schemas.microsoft.com/office/drawing/2014/main" id="{D1D22310-0DEE-4827-BBA6-E4538F8E3354}"/>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lnSpc>
                <a:spcPct val="90000"/>
              </a:lnSpc>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6" name="Slide Number Placeholder 5">
            <a:extLst>
              <a:ext uri="{FF2B5EF4-FFF2-40B4-BE49-F238E27FC236}">
                <a16:creationId xmlns:a16="http://schemas.microsoft.com/office/drawing/2014/main" id="{00A745AB-8863-4CA6-9D2D-282D0D7C3D98}"/>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lnSpc>
                <a:spcPct val="90000"/>
              </a:lnSpc>
              <a:defRPr sz="1000">
                <a:solidFill>
                  <a:schemeClr val="accent1"/>
                </a:solidFill>
                <a:latin typeface="+mn-lt"/>
                <a:ea typeface="+mn-ea"/>
                <a:cs typeface="+mn-cs"/>
              </a:defRPr>
            </a:lvl1pPr>
          </a:lstStyle>
          <a:p>
            <a:fld id="{3D23FD3E-EA92-4EF9-B826-0F4AC5D6052A}" type="slidenum">
              <a:rPr lang="de-DE" smtClean="0"/>
              <a:pPr/>
              <a:t>‹Nr.›</a:t>
            </a:fld>
            <a:endParaRPr lang="de-DE"/>
          </a:p>
        </p:txBody>
      </p:sp>
      <p:cxnSp>
        <p:nvCxnSpPr>
          <p:cNvPr id="47" name="Straight Connector 46">
            <a:extLst>
              <a:ext uri="{FF2B5EF4-FFF2-40B4-BE49-F238E27FC236}">
                <a16:creationId xmlns:a16="http://schemas.microsoft.com/office/drawing/2014/main" id="{94C0C96C-8716-4E4A-9383-171466A016E3}"/>
              </a:ext>
            </a:extLst>
          </p:cNvPr>
          <p:cNvCxnSpPr>
            <a:cxnSpLocks/>
          </p:cNvCxnSpPr>
          <p:nvPr userDrawn="1"/>
        </p:nvCxnSpPr>
        <p:spPr bwMode="gray">
          <a:xfrm>
            <a:off x="360000" y="6318003"/>
            <a:ext cx="1148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43587A-1F32-4ACD-93CC-76FB0A07C8E9}"/>
              </a:ext>
            </a:extLst>
          </p:cNvPr>
          <p:cNvCxnSpPr>
            <a:cxnSpLocks/>
          </p:cNvCxnSpPr>
          <p:nvPr userDrawn="1"/>
        </p:nvCxnSpPr>
        <p:spPr bwMode="gray">
          <a:xfrm>
            <a:off x="358050" y="648693"/>
            <a:ext cx="1148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0D7D00-6F17-4A0D-9152-B9DA788754D1}"/>
              </a:ext>
            </a:extLst>
          </p:cNvPr>
          <p:cNvGrpSpPr/>
          <p:nvPr userDrawn="1"/>
        </p:nvGrpSpPr>
        <p:grpSpPr bwMode="gray">
          <a:xfrm>
            <a:off x="-1835849" y="2160000"/>
            <a:ext cx="1656000" cy="2003299"/>
            <a:chOff x="-1835849" y="2328275"/>
            <a:chExt cx="1656000" cy="2003299"/>
          </a:xfrm>
        </p:grpSpPr>
        <p:sp>
          <p:nvSpPr>
            <p:cNvPr id="18" name="Regieanweisung // Allgemein">
              <a:extLst>
                <a:ext uri="{FF2B5EF4-FFF2-40B4-BE49-F238E27FC236}">
                  <a16:creationId xmlns:a16="http://schemas.microsoft.com/office/drawing/2014/main" id="{B32C9534-85D0-43D1-BAA8-1394F8B8BED6}"/>
                </a:ext>
              </a:extLst>
            </p:cNvPr>
            <p:cNvSpPr txBox="1"/>
            <p:nvPr userDrawn="1"/>
          </p:nvSpPr>
          <p:spPr bwMode="gray">
            <a:xfrm rot="10800000" flipH="1" flipV="1">
              <a:off x="-1835849" y="2328275"/>
              <a:ext cx="1656000" cy="1261884"/>
            </a:xfrm>
            <a:prstGeom prst="rect">
              <a:avLst/>
            </a:prstGeom>
            <a:noFill/>
            <a:ln w="12700">
              <a:noFill/>
            </a:ln>
          </p:spPr>
          <p:txBody>
            <a:bodyPr vert="horz" wrap="square" lIns="0" tIns="0" rIns="0" bIns="0" rtlCol="0" anchor="t" anchorCtr="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rtl="0">
                <a:lnSpc>
                  <a:spcPct val="100000"/>
                </a:lnSpc>
                <a:spcBef>
                  <a:spcPts val="600"/>
                </a:spcBef>
                <a:spcAft>
                  <a:spcPts val="0"/>
                </a:spcAft>
              </a:pPr>
              <a:r>
                <a:rPr lang="de-DE" sz="800" b="0" baseline="0">
                  <a:solidFill>
                    <a:srgbClr val="000000"/>
                  </a:solidFill>
                  <a:latin typeface="+mn-lt"/>
                  <a:ea typeface="+mn-ea"/>
                  <a:cs typeface="+mn-cs"/>
                  <a:sym typeface="Arial"/>
                </a:rPr>
                <a:t>Seite über </a:t>
              </a:r>
              <a:r>
                <a:rPr lang="de-DE" sz="800" b="0" baseline="0" err="1">
                  <a:solidFill>
                    <a:srgbClr val="000000"/>
                  </a:solidFill>
                  <a:latin typeface="+mn-lt"/>
                  <a:ea typeface="+mn-ea"/>
                  <a:cs typeface="+mn-cs"/>
                  <a:sym typeface="Arial"/>
                </a:rPr>
                <a:t>Menüband</a:t>
              </a:r>
              <a:r>
                <a:rPr lang="de-DE" sz="800" b="0" baseline="0">
                  <a:solidFill>
                    <a:srgbClr val="000000"/>
                  </a:solidFill>
                  <a:latin typeface="+mn-lt"/>
                  <a:ea typeface="+mn-ea"/>
                  <a:cs typeface="+mn-cs"/>
                  <a:sym typeface="Arial"/>
                </a:rPr>
                <a:t> auf Layout-Voreinstellungen zurücksetzen:</a:t>
              </a:r>
              <a:br>
                <a:rPr lang="de-DE" sz="800" b="0" baseline="0">
                  <a:solidFill>
                    <a:srgbClr val="000000"/>
                  </a:solidFill>
                  <a:latin typeface="+mn-lt"/>
                  <a:ea typeface="+mn-ea"/>
                  <a:cs typeface="+mn-cs"/>
                  <a:sym typeface="Arial"/>
                </a:rPr>
              </a:br>
              <a:r>
                <a:rPr lang="de-DE" sz="800" b="1" baseline="0">
                  <a:solidFill>
                    <a:srgbClr val="000000"/>
                  </a:solidFill>
                  <a:latin typeface="+mn-lt"/>
                  <a:ea typeface="+mn-ea"/>
                  <a:cs typeface="+mn-cs"/>
                  <a:sym typeface="Arial"/>
                </a:rPr>
                <a:t>Start / Folien / Zurücksetzen</a:t>
              </a:r>
              <a:r>
                <a:rPr lang="de-DE" sz="800" b="0" baseline="0">
                  <a:solidFill>
                    <a:srgbClr val="000000"/>
                  </a:solidFill>
                  <a:latin typeface="+mn-lt"/>
                  <a:ea typeface="+mn-ea"/>
                  <a:cs typeface="+mn-cs"/>
                  <a:sym typeface="Arial"/>
                </a:rPr>
                <a:t>
Ändern des Seitenlayouts: </a:t>
              </a:r>
              <a:br>
                <a:rPr lang="de-DE" sz="800" b="0" baseline="0">
                  <a:solidFill>
                    <a:srgbClr val="000000"/>
                  </a:solidFill>
                  <a:latin typeface="+mn-lt"/>
                  <a:ea typeface="+mn-ea"/>
                  <a:cs typeface="+mn-cs"/>
                  <a:sym typeface="Arial"/>
                </a:rPr>
              </a:br>
              <a:r>
                <a:rPr lang="de-DE" sz="800" b="1" baseline="0">
                  <a:solidFill>
                    <a:srgbClr val="000000"/>
                  </a:solidFill>
                  <a:latin typeface="+mn-lt"/>
                  <a:ea typeface="+mn-ea"/>
                  <a:cs typeface="+mn-cs"/>
                  <a:sym typeface="Arial"/>
                </a:rPr>
                <a:t>Start / Folien / Layout</a:t>
              </a:r>
            </a:p>
            <a:p>
              <a:pPr marL="0" marR="0" lvl="0" indent="0" algn="r" defTabSz="914400" rtl="0" eaLnBrk="1" fontAlgn="auto" latinLnBrk="0" hangingPunct="1">
                <a:lnSpc>
                  <a:spcPct val="100000"/>
                </a:lnSpc>
                <a:spcBef>
                  <a:spcPts val="600"/>
                </a:spcBef>
                <a:spcAft>
                  <a:spcPts val="0"/>
                </a:spcAft>
                <a:buClrTx/>
                <a:buSzTx/>
                <a:buFontTx/>
                <a:buNone/>
                <a:tabLst/>
                <a:defRPr/>
              </a:pPr>
              <a:r>
                <a:rPr lang="de-DE" sz="800" b="0" baseline="0">
                  <a:solidFill>
                    <a:srgbClr val="000000"/>
                  </a:solidFill>
                  <a:latin typeface="+mn-lt"/>
                  <a:ea typeface="+mn-ea"/>
                  <a:cs typeface="+mn-cs"/>
                  <a:sym typeface="Arial"/>
                </a:rPr>
                <a:t>Ändern der Textebenen </a:t>
              </a:r>
              <a:br>
                <a:rPr lang="de-DE" sz="800" b="0" baseline="0">
                  <a:solidFill>
                    <a:srgbClr val="000000"/>
                  </a:solidFill>
                  <a:latin typeface="+mn-lt"/>
                  <a:ea typeface="+mn-ea"/>
                  <a:cs typeface="+mn-cs"/>
                  <a:sym typeface="Arial"/>
                </a:rPr>
              </a:br>
              <a:r>
                <a:rPr lang="de-DE" sz="800" b="0" baseline="0">
                  <a:solidFill>
                    <a:srgbClr val="000000"/>
                  </a:solidFill>
                  <a:latin typeface="+mn-lt"/>
                  <a:ea typeface="+mn-ea"/>
                  <a:cs typeface="+mn-cs"/>
                  <a:sym typeface="Arial"/>
                </a:rPr>
                <a:t>(Cursor in den Absatz platzieren):</a:t>
              </a:r>
              <a:br>
                <a:rPr lang="de-DE" sz="800" b="0" baseline="0">
                  <a:solidFill>
                    <a:srgbClr val="000000"/>
                  </a:solidFill>
                  <a:latin typeface="+mn-lt"/>
                  <a:ea typeface="+mn-ea"/>
                  <a:cs typeface="+mn-cs"/>
                  <a:sym typeface="Arial"/>
                </a:rPr>
              </a:br>
              <a:r>
                <a:rPr lang="de-DE" sz="800" b="1" baseline="0">
                  <a:solidFill>
                    <a:srgbClr val="000000"/>
                  </a:solidFill>
                  <a:latin typeface="+mn-lt"/>
                  <a:ea typeface="+mn-ea"/>
                  <a:cs typeface="+mn-cs"/>
                  <a:sym typeface="Arial"/>
                </a:rPr>
                <a:t>Start / Absatz /</a:t>
              </a:r>
              <a:br>
                <a:rPr lang="de-DE" sz="800" b="1" baseline="0">
                  <a:solidFill>
                    <a:srgbClr val="000000"/>
                  </a:solidFill>
                  <a:latin typeface="+mn-lt"/>
                  <a:ea typeface="+mn-ea"/>
                  <a:cs typeface="+mn-cs"/>
                  <a:sym typeface="Arial"/>
                </a:rPr>
              </a:br>
              <a:r>
                <a:rPr lang="de-DE" sz="800" b="1"/>
                <a:t>Einzug vergrößern</a:t>
              </a:r>
              <a:r>
                <a:rPr lang="de-DE" sz="800" b="1" baseline="0">
                  <a:solidFill>
                    <a:srgbClr val="000000"/>
                  </a:solidFill>
                  <a:latin typeface="+mn-lt"/>
                  <a:ea typeface="+mn-ea"/>
                  <a:cs typeface="+mn-cs"/>
                  <a:sym typeface="Arial"/>
                </a:rPr>
                <a:t>/verkleinern</a:t>
              </a:r>
              <a:endParaRPr lang="de-DE" sz="800"/>
            </a:p>
          </p:txBody>
        </p:sp>
        <p:sp>
          <p:nvSpPr>
            <p:cNvPr id="19" name="Listenebenen erhöhen">
              <a:extLst>
                <a:ext uri="{FF2B5EF4-FFF2-40B4-BE49-F238E27FC236}">
                  <a16:creationId xmlns:a16="http://schemas.microsoft.com/office/drawing/2014/main" id="{BE6F0F95-7B40-46F3-9380-20F61B3AA313}"/>
                </a:ext>
              </a:extLst>
            </p:cNvPr>
            <p:cNvSpPr txBox="1"/>
            <p:nvPr userDrawn="1"/>
          </p:nvSpPr>
          <p:spPr bwMode="gray">
            <a:xfrm rot="10800000" flipH="1" flipV="1">
              <a:off x="-1357941" y="3755574"/>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998" rtl="0">
                <a:defRPr/>
              </a:pPr>
              <a:r>
                <a:rPr lang="de-DE" sz="800"/>
                <a:t>Einzug vergrößern</a:t>
              </a:r>
            </a:p>
          </p:txBody>
        </p:sp>
        <p:pic>
          <p:nvPicPr>
            <p:cNvPr id="20" name="Bild Listenebenen erhöhen">
              <a:extLst>
                <a:ext uri="{FF2B5EF4-FFF2-40B4-BE49-F238E27FC236}">
                  <a16:creationId xmlns:a16="http://schemas.microsoft.com/office/drawing/2014/main" id="{D92D51DC-DC3B-435D-8D82-90ECC6BA9C83}"/>
                </a:ext>
              </a:extLst>
            </p:cNvPr>
            <p:cNvPicPr>
              <a:picLocks noChangeAspect="1" noChangeArrowheads="1"/>
            </p:cNvPicPr>
            <p:nvPr userDrawn="1"/>
          </p:nvPicPr>
          <p:blipFill rotWithShape="1">
            <a:blip r:embed="rId13" cstate="screen">
              <a:extLst>
                <a:ext uri="{28A0092B-C50C-407E-A947-70E740481C1C}">
                  <a14:useLocalDpi xmlns:a14="http://schemas.microsoft.com/office/drawing/2010/main"/>
                </a:ext>
              </a:extLst>
            </a:blip>
            <a:srcRect l="5003" r="4316"/>
            <a:stretch/>
          </p:blipFill>
          <p:spPr bwMode="gray">
            <a:xfrm>
              <a:off x="-650081" y="3773574"/>
              <a:ext cx="448865"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Listenebenen verringern">
              <a:extLst>
                <a:ext uri="{FF2B5EF4-FFF2-40B4-BE49-F238E27FC236}">
                  <a16:creationId xmlns:a16="http://schemas.microsoft.com/office/drawing/2014/main" id="{F917D2E2-97B0-4DDF-8EB5-66322CDDF07F}"/>
                </a:ext>
              </a:extLst>
            </p:cNvPr>
            <p:cNvSpPr txBox="1"/>
            <p:nvPr userDrawn="1"/>
          </p:nvSpPr>
          <p:spPr bwMode="gray">
            <a:xfrm rot="10800000" flipH="1" flipV="1">
              <a:off x="-1357941" y="4079574"/>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998" rtl="0">
                <a:defRPr/>
              </a:pPr>
              <a:r>
                <a:rPr lang="de-DE" sz="800"/>
                <a:t>Einzug verkleinern</a:t>
              </a:r>
            </a:p>
          </p:txBody>
        </p:sp>
        <p:pic>
          <p:nvPicPr>
            <p:cNvPr id="28" name="Bild Listenebenen verringern">
              <a:extLst>
                <a:ext uri="{FF2B5EF4-FFF2-40B4-BE49-F238E27FC236}">
                  <a16:creationId xmlns:a16="http://schemas.microsoft.com/office/drawing/2014/main" id="{F62F590B-A0C5-4072-B796-8907F608CC56}"/>
                </a:ext>
              </a:extLst>
            </p:cNvPr>
            <p:cNvPicPr>
              <a:picLocks noChangeAspect="1" noChangeArrowheads="1"/>
            </p:cNvPicPr>
            <p:nvPr userDrawn="1"/>
          </p:nvPicPr>
          <p:blipFill rotWithShape="1">
            <a:blip r:embed="rId14" cstate="screen">
              <a:extLst>
                <a:ext uri="{28A0092B-C50C-407E-A947-70E740481C1C}">
                  <a14:useLocalDpi xmlns:a14="http://schemas.microsoft.com/office/drawing/2010/main"/>
                </a:ext>
              </a:extLst>
            </a:blip>
            <a:srcRect l="5003" r="4316"/>
            <a:stretch/>
          </p:blipFill>
          <p:spPr bwMode="gray">
            <a:xfrm>
              <a:off x="-650081" y="4097574"/>
              <a:ext cx="448865"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 name="Picture 3">
            <a:extLst>
              <a:ext uri="{FF2B5EF4-FFF2-40B4-BE49-F238E27FC236}">
                <a16:creationId xmlns:a16="http://schemas.microsoft.com/office/drawing/2014/main" id="{15B35478-7113-4B4F-903A-BB31B57D5F0D}"/>
              </a:ext>
            </a:extLst>
          </p:cNvPr>
          <p:cNvPicPr>
            <a:picLocks noChangeAspect="1"/>
          </p:cNvPicPr>
          <p:nvPr userDrawn="1"/>
        </p:nvPicPr>
        <p:blipFill>
          <a:blip r:embed="rId15"/>
          <a:stretch>
            <a:fillRect/>
          </a:stretch>
        </p:blipFill>
        <p:spPr>
          <a:xfrm>
            <a:off x="358050" y="192308"/>
            <a:ext cx="824484" cy="364236"/>
          </a:xfrm>
          <a:prstGeom prst="rect">
            <a:avLst/>
          </a:prstGeom>
        </p:spPr>
      </p:pic>
      <p:pic>
        <p:nvPicPr>
          <p:cNvPr id="7" name="Picture 6">
            <a:extLst>
              <a:ext uri="{FF2B5EF4-FFF2-40B4-BE49-F238E27FC236}">
                <a16:creationId xmlns:a16="http://schemas.microsoft.com/office/drawing/2014/main" id="{399118BA-65B4-4E12-8989-8AFABA6CAFF4}"/>
              </a:ext>
            </a:extLst>
          </p:cNvPr>
          <p:cNvPicPr>
            <a:picLocks noChangeAspect="1"/>
          </p:cNvPicPr>
          <p:nvPr userDrawn="1"/>
        </p:nvPicPr>
        <p:blipFill>
          <a:blip r:embed="rId16"/>
          <a:stretch>
            <a:fillRect/>
          </a:stretch>
        </p:blipFill>
        <p:spPr>
          <a:xfrm>
            <a:off x="10907698" y="402628"/>
            <a:ext cx="923544" cy="156972"/>
          </a:xfrm>
          <a:prstGeom prst="rect">
            <a:avLst/>
          </a:prstGeom>
        </p:spPr>
      </p:pic>
    </p:spTree>
    <p:extLst>
      <p:ext uri="{BB962C8B-B14F-4D97-AF65-F5344CB8AC3E}">
        <p14:creationId xmlns:p14="http://schemas.microsoft.com/office/powerpoint/2010/main" val="30697581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9" r:id="rId7"/>
    <p:sldLayoutId id="2147483710" r:id="rId8"/>
  </p:sldLayoutIdLst>
  <p:hf sldNum="0" hdr="0" dt="0"/>
  <p:txStyles>
    <p:title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9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2D26194-D11E-4411-B615-404931689C5D}"/>
              </a:ext>
            </a:extLst>
          </p:cNvPr>
          <p:cNvGraphicFramePr>
            <a:graphicFrameLocks noChangeAspect="1"/>
          </p:cNvGraphicFramePr>
          <p:nvPr userDrawn="1">
            <p:custDataLst>
              <p:tags r:id="rId10"/>
            </p:custDataLst>
            <p:extLst>
              <p:ext uri="{D42A27DB-BD31-4B8C-83A1-F6EECF244321}">
                <p14:modId xmlns:p14="http://schemas.microsoft.com/office/powerpoint/2010/main" val="3415386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8" name="Object 7" hidden="1">
                        <a:extLst>
                          <a:ext uri="{FF2B5EF4-FFF2-40B4-BE49-F238E27FC236}">
                            <a16:creationId xmlns:a16="http://schemas.microsoft.com/office/drawing/2014/main" id="{22D26194-D11E-4411-B615-404931689C5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9140F0F-7896-4D23-AFBB-3C7E28953A48}"/>
              </a:ext>
            </a:extLst>
          </p:cNvPr>
          <p:cNvSpPr>
            <a:spLocks noGrp="1"/>
          </p:cNvSpPr>
          <p:nvPr>
            <p:ph type="title"/>
          </p:nvPr>
        </p:nvSpPr>
        <p:spPr bwMode="gray">
          <a:xfrm>
            <a:off x="358050" y="918466"/>
            <a:ext cx="11484000" cy="332399"/>
          </a:xfrm>
          <a:prstGeom prst="rect">
            <a:avLst/>
          </a:prstGeom>
        </p:spPr>
        <p:txBody>
          <a:bodyPr vert="horz" wrap="square" lIns="0" tIns="0" rIns="0" bIns="0" rtlCol="0" anchor="ctr">
            <a:spAutoFit/>
          </a:bodyPr>
          <a:lstStyle/>
          <a:p>
            <a:r>
              <a:rPr lang="de-DE" dirty="0"/>
              <a:t>Hier klicken, um Überschrift anzupassen (max. 2-zeilig)</a:t>
            </a:r>
          </a:p>
        </p:txBody>
      </p:sp>
      <p:sp>
        <p:nvSpPr>
          <p:cNvPr id="3" name="Text Placeholder 2">
            <a:extLst>
              <a:ext uri="{FF2B5EF4-FFF2-40B4-BE49-F238E27FC236}">
                <a16:creationId xmlns:a16="http://schemas.microsoft.com/office/drawing/2014/main" id="{6BEF86B9-E7A2-4873-9C81-8DCCE01C57D1}"/>
              </a:ext>
            </a:extLst>
          </p:cNvPr>
          <p:cNvSpPr>
            <a:spLocks noGrp="1"/>
          </p:cNvSpPr>
          <p:nvPr>
            <p:ph type="body" idx="1"/>
          </p:nvPr>
        </p:nvSpPr>
        <p:spPr bwMode="gray">
          <a:xfrm>
            <a:off x="358050" y="2160000"/>
            <a:ext cx="11484000" cy="1289584"/>
          </a:xfrm>
          <a:prstGeom prst="rect">
            <a:avLst/>
          </a:prstGeom>
        </p:spPr>
        <p:txBody>
          <a:bodyPr vert="horz" wrap="square" lIns="0" tIns="0" rIns="0" bIns="0" rtlCol="0">
            <a:spAutoFit/>
          </a:bodyPr>
          <a:lstStyle/>
          <a:p>
            <a:pPr lvl="0"/>
            <a:r>
              <a:rPr lang="de-DE" dirty="0"/>
              <a:t>Erste Textebene</a:t>
            </a:r>
          </a:p>
          <a:p>
            <a:pPr lvl="1"/>
            <a:r>
              <a:rPr lang="de-DE" dirty="0"/>
              <a:t>Zweite Textebene</a:t>
            </a:r>
          </a:p>
          <a:p>
            <a:pPr lvl="2"/>
            <a:r>
              <a:rPr lang="de-DE" dirty="0"/>
              <a:t>Dritte Textebene</a:t>
            </a:r>
          </a:p>
          <a:p>
            <a:pPr lvl="3"/>
            <a:r>
              <a:rPr lang="de-DE" dirty="0"/>
              <a:t>Vierte Textebene</a:t>
            </a:r>
          </a:p>
          <a:p>
            <a:pPr lvl="4"/>
            <a:r>
              <a:rPr lang="de-DE" dirty="0"/>
              <a:t>Fünfte Textebene</a:t>
            </a:r>
          </a:p>
        </p:txBody>
      </p:sp>
      <p:sp>
        <p:nvSpPr>
          <p:cNvPr id="5" name="Footer Placeholder 4">
            <a:extLst>
              <a:ext uri="{FF2B5EF4-FFF2-40B4-BE49-F238E27FC236}">
                <a16:creationId xmlns:a16="http://schemas.microsoft.com/office/drawing/2014/main" id="{D1D22310-0DEE-4827-BBA6-E4538F8E3354}"/>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lnSpc>
                <a:spcPct val="90000"/>
              </a:lnSpc>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6" name="Slide Number Placeholder 5">
            <a:extLst>
              <a:ext uri="{FF2B5EF4-FFF2-40B4-BE49-F238E27FC236}">
                <a16:creationId xmlns:a16="http://schemas.microsoft.com/office/drawing/2014/main" id="{00A745AB-8863-4CA6-9D2D-282D0D7C3D98}"/>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lnSpc>
                <a:spcPct val="90000"/>
              </a:lnSpc>
              <a:defRPr sz="1000">
                <a:solidFill>
                  <a:schemeClr val="accent1"/>
                </a:solidFill>
                <a:latin typeface="+mn-lt"/>
                <a:ea typeface="+mn-ea"/>
                <a:cs typeface="+mn-cs"/>
              </a:defRPr>
            </a:lvl1pPr>
          </a:lstStyle>
          <a:p>
            <a:fld id="{3D23FD3E-EA92-4EF9-B826-0F4AC5D6052A}" type="slidenum">
              <a:rPr lang="de-DE" smtClean="0"/>
              <a:pPr/>
              <a:t>‹Nr.›</a:t>
            </a:fld>
            <a:endParaRPr lang="de-DE"/>
          </a:p>
        </p:txBody>
      </p:sp>
      <p:cxnSp>
        <p:nvCxnSpPr>
          <p:cNvPr id="47" name="Straight Connector 46">
            <a:extLst>
              <a:ext uri="{FF2B5EF4-FFF2-40B4-BE49-F238E27FC236}">
                <a16:creationId xmlns:a16="http://schemas.microsoft.com/office/drawing/2014/main" id="{94C0C96C-8716-4E4A-9383-171466A016E3}"/>
              </a:ext>
            </a:extLst>
          </p:cNvPr>
          <p:cNvCxnSpPr>
            <a:cxnSpLocks/>
          </p:cNvCxnSpPr>
          <p:nvPr userDrawn="1"/>
        </p:nvCxnSpPr>
        <p:spPr bwMode="gray">
          <a:xfrm>
            <a:off x="360000" y="6318003"/>
            <a:ext cx="1148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43587A-1F32-4ACD-93CC-76FB0A07C8E9}"/>
              </a:ext>
            </a:extLst>
          </p:cNvPr>
          <p:cNvCxnSpPr>
            <a:cxnSpLocks/>
          </p:cNvCxnSpPr>
          <p:nvPr userDrawn="1"/>
        </p:nvCxnSpPr>
        <p:spPr bwMode="gray">
          <a:xfrm>
            <a:off x="358050" y="648693"/>
            <a:ext cx="1148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0D7D00-6F17-4A0D-9152-B9DA788754D1}"/>
              </a:ext>
            </a:extLst>
          </p:cNvPr>
          <p:cNvGrpSpPr/>
          <p:nvPr userDrawn="1"/>
        </p:nvGrpSpPr>
        <p:grpSpPr bwMode="gray">
          <a:xfrm>
            <a:off x="-1835849" y="2160000"/>
            <a:ext cx="1656000" cy="2003299"/>
            <a:chOff x="-1835849" y="2328275"/>
            <a:chExt cx="1656000" cy="2003299"/>
          </a:xfrm>
        </p:grpSpPr>
        <p:sp>
          <p:nvSpPr>
            <p:cNvPr id="18" name="Regieanweisung // Allgemein">
              <a:extLst>
                <a:ext uri="{FF2B5EF4-FFF2-40B4-BE49-F238E27FC236}">
                  <a16:creationId xmlns:a16="http://schemas.microsoft.com/office/drawing/2014/main" id="{B32C9534-85D0-43D1-BAA8-1394F8B8BED6}"/>
                </a:ext>
              </a:extLst>
            </p:cNvPr>
            <p:cNvSpPr txBox="1"/>
            <p:nvPr userDrawn="1"/>
          </p:nvSpPr>
          <p:spPr bwMode="gray">
            <a:xfrm rot="10800000" flipH="1" flipV="1">
              <a:off x="-1835849" y="2328275"/>
              <a:ext cx="1656000" cy="1261884"/>
            </a:xfrm>
            <a:prstGeom prst="rect">
              <a:avLst/>
            </a:prstGeom>
            <a:noFill/>
            <a:ln w="12700">
              <a:noFill/>
            </a:ln>
          </p:spPr>
          <p:txBody>
            <a:bodyPr vert="horz" wrap="square" lIns="0" tIns="0" rIns="0" bIns="0" rtlCol="0" anchor="t" anchorCtr="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rtl="0">
                <a:lnSpc>
                  <a:spcPct val="100000"/>
                </a:lnSpc>
                <a:spcBef>
                  <a:spcPts val="600"/>
                </a:spcBef>
                <a:spcAft>
                  <a:spcPts val="0"/>
                </a:spcAft>
              </a:pPr>
              <a:r>
                <a:rPr lang="de-DE" sz="800" b="0" baseline="0">
                  <a:solidFill>
                    <a:srgbClr val="000000"/>
                  </a:solidFill>
                  <a:latin typeface="+mn-lt"/>
                  <a:ea typeface="+mn-ea"/>
                  <a:cs typeface="+mn-cs"/>
                  <a:sym typeface="Arial"/>
                </a:rPr>
                <a:t>Seite über </a:t>
              </a:r>
              <a:r>
                <a:rPr lang="de-DE" sz="800" b="0" baseline="0" err="1">
                  <a:solidFill>
                    <a:srgbClr val="000000"/>
                  </a:solidFill>
                  <a:latin typeface="+mn-lt"/>
                  <a:ea typeface="+mn-ea"/>
                  <a:cs typeface="+mn-cs"/>
                  <a:sym typeface="Arial"/>
                </a:rPr>
                <a:t>Menüband</a:t>
              </a:r>
              <a:r>
                <a:rPr lang="de-DE" sz="800" b="0" baseline="0">
                  <a:solidFill>
                    <a:srgbClr val="000000"/>
                  </a:solidFill>
                  <a:latin typeface="+mn-lt"/>
                  <a:ea typeface="+mn-ea"/>
                  <a:cs typeface="+mn-cs"/>
                  <a:sym typeface="Arial"/>
                </a:rPr>
                <a:t> auf Layout-Voreinstellungen zurücksetzen:</a:t>
              </a:r>
              <a:br>
                <a:rPr lang="de-DE" sz="800" b="0" baseline="0">
                  <a:solidFill>
                    <a:srgbClr val="000000"/>
                  </a:solidFill>
                  <a:latin typeface="+mn-lt"/>
                  <a:ea typeface="+mn-ea"/>
                  <a:cs typeface="+mn-cs"/>
                  <a:sym typeface="Arial"/>
                </a:rPr>
              </a:br>
              <a:r>
                <a:rPr lang="de-DE" sz="800" b="1" baseline="0">
                  <a:solidFill>
                    <a:srgbClr val="000000"/>
                  </a:solidFill>
                  <a:latin typeface="+mn-lt"/>
                  <a:ea typeface="+mn-ea"/>
                  <a:cs typeface="+mn-cs"/>
                  <a:sym typeface="Arial"/>
                </a:rPr>
                <a:t>Start / Folien / Zurücksetzen</a:t>
              </a:r>
              <a:r>
                <a:rPr lang="de-DE" sz="800" b="0" baseline="0">
                  <a:solidFill>
                    <a:srgbClr val="000000"/>
                  </a:solidFill>
                  <a:latin typeface="+mn-lt"/>
                  <a:ea typeface="+mn-ea"/>
                  <a:cs typeface="+mn-cs"/>
                  <a:sym typeface="Arial"/>
                </a:rPr>
                <a:t>
Ändern des Seitenlayouts: </a:t>
              </a:r>
              <a:br>
                <a:rPr lang="de-DE" sz="800" b="0" baseline="0">
                  <a:solidFill>
                    <a:srgbClr val="000000"/>
                  </a:solidFill>
                  <a:latin typeface="+mn-lt"/>
                  <a:ea typeface="+mn-ea"/>
                  <a:cs typeface="+mn-cs"/>
                  <a:sym typeface="Arial"/>
                </a:rPr>
              </a:br>
              <a:r>
                <a:rPr lang="de-DE" sz="800" b="1" baseline="0">
                  <a:solidFill>
                    <a:srgbClr val="000000"/>
                  </a:solidFill>
                  <a:latin typeface="+mn-lt"/>
                  <a:ea typeface="+mn-ea"/>
                  <a:cs typeface="+mn-cs"/>
                  <a:sym typeface="Arial"/>
                </a:rPr>
                <a:t>Start / Folien / Layout</a:t>
              </a:r>
            </a:p>
            <a:p>
              <a:pPr marL="0" marR="0" lvl="0" indent="0" algn="r" defTabSz="914400" rtl="0" eaLnBrk="1" fontAlgn="auto" latinLnBrk="0" hangingPunct="1">
                <a:lnSpc>
                  <a:spcPct val="100000"/>
                </a:lnSpc>
                <a:spcBef>
                  <a:spcPts val="600"/>
                </a:spcBef>
                <a:spcAft>
                  <a:spcPts val="0"/>
                </a:spcAft>
                <a:buClrTx/>
                <a:buSzTx/>
                <a:buFontTx/>
                <a:buNone/>
                <a:tabLst/>
                <a:defRPr/>
              </a:pPr>
              <a:r>
                <a:rPr lang="de-DE" sz="800" b="0" baseline="0">
                  <a:solidFill>
                    <a:srgbClr val="000000"/>
                  </a:solidFill>
                  <a:latin typeface="+mn-lt"/>
                  <a:ea typeface="+mn-ea"/>
                  <a:cs typeface="+mn-cs"/>
                  <a:sym typeface="Arial"/>
                </a:rPr>
                <a:t>Ändern der Textebenen </a:t>
              </a:r>
              <a:br>
                <a:rPr lang="de-DE" sz="800" b="0" baseline="0">
                  <a:solidFill>
                    <a:srgbClr val="000000"/>
                  </a:solidFill>
                  <a:latin typeface="+mn-lt"/>
                  <a:ea typeface="+mn-ea"/>
                  <a:cs typeface="+mn-cs"/>
                  <a:sym typeface="Arial"/>
                </a:rPr>
              </a:br>
              <a:r>
                <a:rPr lang="de-DE" sz="800" b="0" baseline="0">
                  <a:solidFill>
                    <a:srgbClr val="000000"/>
                  </a:solidFill>
                  <a:latin typeface="+mn-lt"/>
                  <a:ea typeface="+mn-ea"/>
                  <a:cs typeface="+mn-cs"/>
                  <a:sym typeface="Arial"/>
                </a:rPr>
                <a:t>(Cursor in den Absatz platzieren):</a:t>
              </a:r>
              <a:br>
                <a:rPr lang="de-DE" sz="800" b="0" baseline="0">
                  <a:solidFill>
                    <a:srgbClr val="000000"/>
                  </a:solidFill>
                  <a:latin typeface="+mn-lt"/>
                  <a:ea typeface="+mn-ea"/>
                  <a:cs typeface="+mn-cs"/>
                  <a:sym typeface="Arial"/>
                </a:rPr>
              </a:br>
              <a:r>
                <a:rPr lang="de-DE" sz="800" b="1" baseline="0">
                  <a:solidFill>
                    <a:srgbClr val="000000"/>
                  </a:solidFill>
                  <a:latin typeface="+mn-lt"/>
                  <a:ea typeface="+mn-ea"/>
                  <a:cs typeface="+mn-cs"/>
                  <a:sym typeface="Arial"/>
                </a:rPr>
                <a:t>Start / Absatz /</a:t>
              </a:r>
              <a:br>
                <a:rPr lang="de-DE" sz="800" b="1" baseline="0">
                  <a:solidFill>
                    <a:srgbClr val="000000"/>
                  </a:solidFill>
                  <a:latin typeface="+mn-lt"/>
                  <a:ea typeface="+mn-ea"/>
                  <a:cs typeface="+mn-cs"/>
                  <a:sym typeface="Arial"/>
                </a:rPr>
              </a:br>
              <a:r>
                <a:rPr lang="de-DE" sz="800" b="1"/>
                <a:t>Einzug vergrößern</a:t>
              </a:r>
              <a:r>
                <a:rPr lang="de-DE" sz="800" b="1" baseline="0">
                  <a:solidFill>
                    <a:srgbClr val="000000"/>
                  </a:solidFill>
                  <a:latin typeface="+mn-lt"/>
                  <a:ea typeface="+mn-ea"/>
                  <a:cs typeface="+mn-cs"/>
                  <a:sym typeface="Arial"/>
                </a:rPr>
                <a:t>/verkleinern</a:t>
              </a:r>
              <a:endParaRPr lang="de-DE" sz="800"/>
            </a:p>
          </p:txBody>
        </p:sp>
        <p:sp>
          <p:nvSpPr>
            <p:cNvPr id="19" name="Listenebenen erhöhen">
              <a:extLst>
                <a:ext uri="{FF2B5EF4-FFF2-40B4-BE49-F238E27FC236}">
                  <a16:creationId xmlns:a16="http://schemas.microsoft.com/office/drawing/2014/main" id="{BE6F0F95-7B40-46F3-9380-20F61B3AA313}"/>
                </a:ext>
              </a:extLst>
            </p:cNvPr>
            <p:cNvSpPr txBox="1"/>
            <p:nvPr userDrawn="1"/>
          </p:nvSpPr>
          <p:spPr bwMode="gray">
            <a:xfrm rot="10800000" flipH="1" flipV="1">
              <a:off x="-1357941" y="3755574"/>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998" rtl="0">
                <a:defRPr/>
              </a:pPr>
              <a:r>
                <a:rPr lang="de-DE" sz="800"/>
                <a:t>Einzug vergrößern</a:t>
              </a:r>
            </a:p>
          </p:txBody>
        </p:sp>
        <p:pic>
          <p:nvPicPr>
            <p:cNvPr id="20" name="Bild Listenebenen erhöhen">
              <a:extLst>
                <a:ext uri="{FF2B5EF4-FFF2-40B4-BE49-F238E27FC236}">
                  <a16:creationId xmlns:a16="http://schemas.microsoft.com/office/drawing/2014/main" id="{D92D51DC-DC3B-435D-8D82-90ECC6BA9C83}"/>
                </a:ext>
              </a:extLst>
            </p:cNvPr>
            <p:cNvPicPr>
              <a:picLocks noChangeAspect="1" noChangeArrowheads="1"/>
            </p:cNvPicPr>
            <p:nvPr userDrawn="1"/>
          </p:nvPicPr>
          <p:blipFill rotWithShape="1">
            <a:blip r:embed="rId13" cstate="screen">
              <a:extLst>
                <a:ext uri="{28A0092B-C50C-407E-A947-70E740481C1C}">
                  <a14:useLocalDpi xmlns:a14="http://schemas.microsoft.com/office/drawing/2010/main"/>
                </a:ext>
              </a:extLst>
            </a:blip>
            <a:srcRect l="5003" r="4316"/>
            <a:stretch/>
          </p:blipFill>
          <p:spPr bwMode="gray">
            <a:xfrm>
              <a:off x="-650081" y="3773574"/>
              <a:ext cx="448865"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Listenebenen verringern">
              <a:extLst>
                <a:ext uri="{FF2B5EF4-FFF2-40B4-BE49-F238E27FC236}">
                  <a16:creationId xmlns:a16="http://schemas.microsoft.com/office/drawing/2014/main" id="{F917D2E2-97B0-4DDF-8EB5-66322CDDF07F}"/>
                </a:ext>
              </a:extLst>
            </p:cNvPr>
            <p:cNvSpPr txBox="1"/>
            <p:nvPr userDrawn="1"/>
          </p:nvSpPr>
          <p:spPr bwMode="gray">
            <a:xfrm rot="10800000" flipH="1" flipV="1">
              <a:off x="-1357941" y="4079574"/>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998" rtl="0">
                <a:defRPr/>
              </a:pPr>
              <a:r>
                <a:rPr lang="de-DE" sz="800"/>
                <a:t>Einzug verkleinern</a:t>
              </a:r>
            </a:p>
          </p:txBody>
        </p:sp>
        <p:pic>
          <p:nvPicPr>
            <p:cNvPr id="28" name="Bild Listenebenen verringern">
              <a:extLst>
                <a:ext uri="{FF2B5EF4-FFF2-40B4-BE49-F238E27FC236}">
                  <a16:creationId xmlns:a16="http://schemas.microsoft.com/office/drawing/2014/main" id="{F62F590B-A0C5-4072-B796-8907F608CC56}"/>
                </a:ext>
              </a:extLst>
            </p:cNvPr>
            <p:cNvPicPr>
              <a:picLocks noChangeAspect="1" noChangeArrowheads="1"/>
            </p:cNvPicPr>
            <p:nvPr userDrawn="1"/>
          </p:nvPicPr>
          <p:blipFill rotWithShape="1">
            <a:blip r:embed="rId14" cstate="screen">
              <a:extLst>
                <a:ext uri="{28A0092B-C50C-407E-A947-70E740481C1C}">
                  <a14:useLocalDpi xmlns:a14="http://schemas.microsoft.com/office/drawing/2010/main"/>
                </a:ext>
              </a:extLst>
            </a:blip>
            <a:srcRect l="5003" r="4316"/>
            <a:stretch/>
          </p:blipFill>
          <p:spPr bwMode="gray">
            <a:xfrm>
              <a:off x="-650081" y="4097574"/>
              <a:ext cx="448865"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 name="Picture 3">
            <a:extLst>
              <a:ext uri="{FF2B5EF4-FFF2-40B4-BE49-F238E27FC236}">
                <a16:creationId xmlns:a16="http://schemas.microsoft.com/office/drawing/2014/main" id="{15B35478-7113-4B4F-903A-BB31B57D5F0D}"/>
              </a:ext>
            </a:extLst>
          </p:cNvPr>
          <p:cNvPicPr>
            <a:picLocks noChangeAspect="1"/>
          </p:cNvPicPr>
          <p:nvPr userDrawn="1"/>
        </p:nvPicPr>
        <p:blipFill>
          <a:blip r:embed="rId15"/>
          <a:stretch>
            <a:fillRect/>
          </a:stretch>
        </p:blipFill>
        <p:spPr>
          <a:xfrm>
            <a:off x="358050" y="192308"/>
            <a:ext cx="824484" cy="364236"/>
          </a:xfrm>
          <a:prstGeom prst="rect">
            <a:avLst/>
          </a:prstGeom>
        </p:spPr>
      </p:pic>
      <p:pic>
        <p:nvPicPr>
          <p:cNvPr id="7" name="Picture 6">
            <a:extLst>
              <a:ext uri="{FF2B5EF4-FFF2-40B4-BE49-F238E27FC236}">
                <a16:creationId xmlns:a16="http://schemas.microsoft.com/office/drawing/2014/main" id="{399118BA-65B4-4E12-8989-8AFABA6CAFF4}"/>
              </a:ext>
            </a:extLst>
          </p:cNvPr>
          <p:cNvPicPr>
            <a:picLocks noChangeAspect="1"/>
          </p:cNvPicPr>
          <p:nvPr userDrawn="1"/>
        </p:nvPicPr>
        <p:blipFill>
          <a:blip r:embed="rId16"/>
          <a:stretch>
            <a:fillRect/>
          </a:stretch>
        </p:blipFill>
        <p:spPr>
          <a:xfrm>
            <a:off x="10907698" y="402628"/>
            <a:ext cx="923544" cy="156972"/>
          </a:xfrm>
          <a:prstGeom prst="rect">
            <a:avLst/>
          </a:prstGeom>
        </p:spPr>
      </p:pic>
    </p:spTree>
    <p:extLst>
      <p:ext uri="{BB962C8B-B14F-4D97-AF65-F5344CB8AC3E}">
        <p14:creationId xmlns:p14="http://schemas.microsoft.com/office/powerpoint/2010/main" val="373062810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hf sldNum="0" hdr="0" dt="0"/>
  <p:txStyles>
    <p:title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9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2D26194-D11E-4411-B615-404931689C5D}"/>
              </a:ext>
            </a:extLst>
          </p:cNvPr>
          <p:cNvGraphicFramePr>
            <a:graphicFrameLocks noChangeAspect="1"/>
          </p:cNvGraphicFramePr>
          <p:nvPr userDrawn="1">
            <p:custDataLst>
              <p:tags r:id="rId10"/>
            </p:custDataLst>
            <p:extLst>
              <p:ext uri="{D42A27DB-BD31-4B8C-83A1-F6EECF244321}">
                <p14:modId xmlns:p14="http://schemas.microsoft.com/office/powerpoint/2010/main" val="3415386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8" name="Object 7" hidden="1">
                        <a:extLst>
                          <a:ext uri="{FF2B5EF4-FFF2-40B4-BE49-F238E27FC236}">
                            <a16:creationId xmlns:a16="http://schemas.microsoft.com/office/drawing/2014/main" id="{22D26194-D11E-4411-B615-404931689C5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9140F0F-7896-4D23-AFBB-3C7E28953A48}"/>
              </a:ext>
            </a:extLst>
          </p:cNvPr>
          <p:cNvSpPr>
            <a:spLocks noGrp="1"/>
          </p:cNvSpPr>
          <p:nvPr>
            <p:ph type="title"/>
          </p:nvPr>
        </p:nvSpPr>
        <p:spPr bwMode="gray">
          <a:xfrm>
            <a:off x="358050" y="918466"/>
            <a:ext cx="11484000" cy="332399"/>
          </a:xfrm>
          <a:prstGeom prst="rect">
            <a:avLst/>
          </a:prstGeom>
        </p:spPr>
        <p:txBody>
          <a:bodyPr vert="horz" wrap="square" lIns="0" tIns="0" rIns="0" bIns="0" rtlCol="0" anchor="ctr">
            <a:spAutoFit/>
          </a:bodyPr>
          <a:lstStyle/>
          <a:p>
            <a:r>
              <a:rPr lang="de-DE" dirty="0"/>
              <a:t>Hier klicken, um Überschrift anzupassen (max. 2-zeilig)</a:t>
            </a:r>
          </a:p>
        </p:txBody>
      </p:sp>
      <p:sp>
        <p:nvSpPr>
          <p:cNvPr id="3" name="Text Placeholder 2">
            <a:extLst>
              <a:ext uri="{FF2B5EF4-FFF2-40B4-BE49-F238E27FC236}">
                <a16:creationId xmlns:a16="http://schemas.microsoft.com/office/drawing/2014/main" id="{6BEF86B9-E7A2-4873-9C81-8DCCE01C57D1}"/>
              </a:ext>
            </a:extLst>
          </p:cNvPr>
          <p:cNvSpPr>
            <a:spLocks noGrp="1"/>
          </p:cNvSpPr>
          <p:nvPr>
            <p:ph type="body" idx="1"/>
          </p:nvPr>
        </p:nvSpPr>
        <p:spPr bwMode="gray">
          <a:xfrm>
            <a:off x="358050" y="2160000"/>
            <a:ext cx="11484000" cy="1289584"/>
          </a:xfrm>
          <a:prstGeom prst="rect">
            <a:avLst/>
          </a:prstGeom>
        </p:spPr>
        <p:txBody>
          <a:bodyPr vert="horz" wrap="square" lIns="0" tIns="0" rIns="0" bIns="0" rtlCol="0">
            <a:spAutoFit/>
          </a:bodyPr>
          <a:lstStyle/>
          <a:p>
            <a:pPr lvl="0"/>
            <a:r>
              <a:rPr lang="de-DE" dirty="0"/>
              <a:t>Erste Textebene</a:t>
            </a:r>
          </a:p>
          <a:p>
            <a:pPr lvl="1"/>
            <a:r>
              <a:rPr lang="de-DE" dirty="0"/>
              <a:t>Zweite Textebene</a:t>
            </a:r>
          </a:p>
          <a:p>
            <a:pPr lvl="2"/>
            <a:r>
              <a:rPr lang="de-DE" dirty="0"/>
              <a:t>Dritte Textebene</a:t>
            </a:r>
          </a:p>
          <a:p>
            <a:pPr lvl="3"/>
            <a:r>
              <a:rPr lang="de-DE" dirty="0"/>
              <a:t>Vierte Textebene</a:t>
            </a:r>
          </a:p>
          <a:p>
            <a:pPr lvl="4"/>
            <a:r>
              <a:rPr lang="de-DE" dirty="0"/>
              <a:t>Fünfte Textebene</a:t>
            </a:r>
          </a:p>
        </p:txBody>
      </p:sp>
      <p:sp>
        <p:nvSpPr>
          <p:cNvPr id="5" name="Footer Placeholder 4">
            <a:extLst>
              <a:ext uri="{FF2B5EF4-FFF2-40B4-BE49-F238E27FC236}">
                <a16:creationId xmlns:a16="http://schemas.microsoft.com/office/drawing/2014/main" id="{D1D22310-0DEE-4827-BBA6-E4538F8E3354}"/>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lnSpc>
                <a:spcPct val="90000"/>
              </a:lnSpc>
              <a:defRPr sz="1000">
                <a:solidFill>
                  <a:schemeClr val="tx2"/>
                </a:solidFill>
                <a:latin typeface="+mn-lt"/>
                <a:ea typeface="+mn-ea"/>
                <a:cs typeface="+mn-cs"/>
              </a:defRPr>
            </a:lvl1pPr>
          </a:lstStyle>
          <a:p>
            <a:r>
              <a:rPr lang="de-DE"/>
              <a:t>Informationsveranstaltung zu den Masterstudiengängen der katho NRW am Standort Münster</a:t>
            </a:r>
          </a:p>
        </p:txBody>
      </p:sp>
      <p:sp>
        <p:nvSpPr>
          <p:cNvPr id="6" name="Slide Number Placeholder 5">
            <a:extLst>
              <a:ext uri="{FF2B5EF4-FFF2-40B4-BE49-F238E27FC236}">
                <a16:creationId xmlns:a16="http://schemas.microsoft.com/office/drawing/2014/main" id="{00A745AB-8863-4CA6-9D2D-282D0D7C3D98}"/>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lnSpc>
                <a:spcPct val="90000"/>
              </a:lnSpc>
              <a:defRPr sz="1000">
                <a:solidFill>
                  <a:schemeClr val="accent1"/>
                </a:solidFill>
                <a:latin typeface="+mn-lt"/>
                <a:ea typeface="+mn-ea"/>
                <a:cs typeface="+mn-cs"/>
              </a:defRPr>
            </a:lvl1pPr>
          </a:lstStyle>
          <a:p>
            <a:fld id="{3D23FD3E-EA92-4EF9-B826-0F4AC5D6052A}" type="slidenum">
              <a:rPr lang="de-DE" smtClean="0"/>
              <a:pPr/>
              <a:t>‹Nr.›</a:t>
            </a:fld>
            <a:endParaRPr lang="de-DE"/>
          </a:p>
        </p:txBody>
      </p:sp>
      <p:cxnSp>
        <p:nvCxnSpPr>
          <p:cNvPr id="47" name="Straight Connector 46">
            <a:extLst>
              <a:ext uri="{FF2B5EF4-FFF2-40B4-BE49-F238E27FC236}">
                <a16:creationId xmlns:a16="http://schemas.microsoft.com/office/drawing/2014/main" id="{94C0C96C-8716-4E4A-9383-171466A016E3}"/>
              </a:ext>
            </a:extLst>
          </p:cNvPr>
          <p:cNvCxnSpPr>
            <a:cxnSpLocks/>
          </p:cNvCxnSpPr>
          <p:nvPr userDrawn="1"/>
        </p:nvCxnSpPr>
        <p:spPr bwMode="gray">
          <a:xfrm>
            <a:off x="360000" y="6318003"/>
            <a:ext cx="1148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43587A-1F32-4ACD-93CC-76FB0A07C8E9}"/>
              </a:ext>
            </a:extLst>
          </p:cNvPr>
          <p:cNvCxnSpPr>
            <a:cxnSpLocks/>
          </p:cNvCxnSpPr>
          <p:nvPr userDrawn="1"/>
        </p:nvCxnSpPr>
        <p:spPr bwMode="gray">
          <a:xfrm>
            <a:off x="358050" y="648693"/>
            <a:ext cx="1148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0D7D00-6F17-4A0D-9152-B9DA788754D1}"/>
              </a:ext>
            </a:extLst>
          </p:cNvPr>
          <p:cNvGrpSpPr/>
          <p:nvPr userDrawn="1"/>
        </p:nvGrpSpPr>
        <p:grpSpPr bwMode="gray">
          <a:xfrm>
            <a:off x="-1835849" y="2160000"/>
            <a:ext cx="1656000" cy="2003299"/>
            <a:chOff x="-1835849" y="2328275"/>
            <a:chExt cx="1656000" cy="2003299"/>
          </a:xfrm>
        </p:grpSpPr>
        <p:sp>
          <p:nvSpPr>
            <p:cNvPr id="18" name="Regieanweisung // Allgemein">
              <a:extLst>
                <a:ext uri="{FF2B5EF4-FFF2-40B4-BE49-F238E27FC236}">
                  <a16:creationId xmlns:a16="http://schemas.microsoft.com/office/drawing/2014/main" id="{B32C9534-85D0-43D1-BAA8-1394F8B8BED6}"/>
                </a:ext>
              </a:extLst>
            </p:cNvPr>
            <p:cNvSpPr txBox="1"/>
            <p:nvPr userDrawn="1"/>
          </p:nvSpPr>
          <p:spPr bwMode="gray">
            <a:xfrm rot="10800000" flipH="1" flipV="1">
              <a:off x="-1835849" y="2328275"/>
              <a:ext cx="1656000" cy="1261884"/>
            </a:xfrm>
            <a:prstGeom prst="rect">
              <a:avLst/>
            </a:prstGeom>
            <a:noFill/>
            <a:ln w="12700">
              <a:noFill/>
            </a:ln>
          </p:spPr>
          <p:txBody>
            <a:bodyPr vert="horz" wrap="square" lIns="0" tIns="0" rIns="0" bIns="0" rtlCol="0" anchor="t" anchorCtr="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rtl="0">
                <a:lnSpc>
                  <a:spcPct val="100000"/>
                </a:lnSpc>
                <a:spcBef>
                  <a:spcPts val="600"/>
                </a:spcBef>
                <a:spcAft>
                  <a:spcPts val="0"/>
                </a:spcAft>
              </a:pPr>
              <a:r>
                <a:rPr lang="de-DE" sz="800" b="0" baseline="0">
                  <a:solidFill>
                    <a:srgbClr val="000000"/>
                  </a:solidFill>
                  <a:latin typeface="+mn-lt"/>
                  <a:ea typeface="+mn-ea"/>
                  <a:cs typeface="+mn-cs"/>
                  <a:sym typeface="Arial"/>
                </a:rPr>
                <a:t>Seite über </a:t>
              </a:r>
              <a:r>
                <a:rPr lang="de-DE" sz="800" b="0" baseline="0" err="1">
                  <a:solidFill>
                    <a:srgbClr val="000000"/>
                  </a:solidFill>
                  <a:latin typeface="+mn-lt"/>
                  <a:ea typeface="+mn-ea"/>
                  <a:cs typeface="+mn-cs"/>
                  <a:sym typeface="Arial"/>
                </a:rPr>
                <a:t>Menüband</a:t>
              </a:r>
              <a:r>
                <a:rPr lang="de-DE" sz="800" b="0" baseline="0">
                  <a:solidFill>
                    <a:srgbClr val="000000"/>
                  </a:solidFill>
                  <a:latin typeface="+mn-lt"/>
                  <a:ea typeface="+mn-ea"/>
                  <a:cs typeface="+mn-cs"/>
                  <a:sym typeface="Arial"/>
                </a:rPr>
                <a:t> auf Layout-Voreinstellungen zurücksetzen:</a:t>
              </a:r>
              <a:br>
                <a:rPr lang="de-DE" sz="800" b="0" baseline="0">
                  <a:solidFill>
                    <a:srgbClr val="000000"/>
                  </a:solidFill>
                  <a:latin typeface="+mn-lt"/>
                  <a:ea typeface="+mn-ea"/>
                  <a:cs typeface="+mn-cs"/>
                  <a:sym typeface="Arial"/>
                </a:rPr>
              </a:br>
              <a:r>
                <a:rPr lang="de-DE" sz="800" b="1" baseline="0">
                  <a:solidFill>
                    <a:srgbClr val="000000"/>
                  </a:solidFill>
                  <a:latin typeface="+mn-lt"/>
                  <a:ea typeface="+mn-ea"/>
                  <a:cs typeface="+mn-cs"/>
                  <a:sym typeface="Arial"/>
                </a:rPr>
                <a:t>Start / Folien / Zurücksetzen</a:t>
              </a:r>
              <a:r>
                <a:rPr lang="de-DE" sz="800" b="0" baseline="0">
                  <a:solidFill>
                    <a:srgbClr val="000000"/>
                  </a:solidFill>
                  <a:latin typeface="+mn-lt"/>
                  <a:ea typeface="+mn-ea"/>
                  <a:cs typeface="+mn-cs"/>
                  <a:sym typeface="Arial"/>
                </a:rPr>
                <a:t>
Ändern des Seitenlayouts: </a:t>
              </a:r>
              <a:br>
                <a:rPr lang="de-DE" sz="800" b="0" baseline="0">
                  <a:solidFill>
                    <a:srgbClr val="000000"/>
                  </a:solidFill>
                  <a:latin typeface="+mn-lt"/>
                  <a:ea typeface="+mn-ea"/>
                  <a:cs typeface="+mn-cs"/>
                  <a:sym typeface="Arial"/>
                </a:rPr>
              </a:br>
              <a:r>
                <a:rPr lang="de-DE" sz="800" b="1" baseline="0">
                  <a:solidFill>
                    <a:srgbClr val="000000"/>
                  </a:solidFill>
                  <a:latin typeface="+mn-lt"/>
                  <a:ea typeface="+mn-ea"/>
                  <a:cs typeface="+mn-cs"/>
                  <a:sym typeface="Arial"/>
                </a:rPr>
                <a:t>Start / Folien / Layout</a:t>
              </a:r>
            </a:p>
            <a:p>
              <a:pPr marL="0" marR="0" lvl="0" indent="0" algn="r" defTabSz="914400" rtl="0" eaLnBrk="1" fontAlgn="auto" latinLnBrk="0" hangingPunct="1">
                <a:lnSpc>
                  <a:spcPct val="100000"/>
                </a:lnSpc>
                <a:spcBef>
                  <a:spcPts val="600"/>
                </a:spcBef>
                <a:spcAft>
                  <a:spcPts val="0"/>
                </a:spcAft>
                <a:buClrTx/>
                <a:buSzTx/>
                <a:buFontTx/>
                <a:buNone/>
                <a:tabLst/>
                <a:defRPr/>
              </a:pPr>
              <a:r>
                <a:rPr lang="de-DE" sz="800" b="0" baseline="0">
                  <a:solidFill>
                    <a:srgbClr val="000000"/>
                  </a:solidFill>
                  <a:latin typeface="+mn-lt"/>
                  <a:ea typeface="+mn-ea"/>
                  <a:cs typeface="+mn-cs"/>
                  <a:sym typeface="Arial"/>
                </a:rPr>
                <a:t>Ändern der Textebenen </a:t>
              </a:r>
              <a:br>
                <a:rPr lang="de-DE" sz="800" b="0" baseline="0">
                  <a:solidFill>
                    <a:srgbClr val="000000"/>
                  </a:solidFill>
                  <a:latin typeface="+mn-lt"/>
                  <a:ea typeface="+mn-ea"/>
                  <a:cs typeface="+mn-cs"/>
                  <a:sym typeface="Arial"/>
                </a:rPr>
              </a:br>
              <a:r>
                <a:rPr lang="de-DE" sz="800" b="0" baseline="0">
                  <a:solidFill>
                    <a:srgbClr val="000000"/>
                  </a:solidFill>
                  <a:latin typeface="+mn-lt"/>
                  <a:ea typeface="+mn-ea"/>
                  <a:cs typeface="+mn-cs"/>
                  <a:sym typeface="Arial"/>
                </a:rPr>
                <a:t>(Cursor in den Absatz platzieren):</a:t>
              </a:r>
              <a:br>
                <a:rPr lang="de-DE" sz="800" b="0" baseline="0">
                  <a:solidFill>
                    <a:srgbClr val="000000"/>
                  </a:solidFill>
                  <a:latin typeface="+mn-lt"/>
                  <a:ea typeface="+mn-ea"/>
                  <a:cs typeface="+mn-cs"/>
                  <a:sym typeface="Arial"/>
                </a:rPr>
              </a:br>
              <a:r>
                <a:rPr lang="de-DE" sz="800" b="1" baseline="0">
                  <a:solidFill>
                    <a:srgbClr val="000000"/>
                  </a:solidFill>
                  <a:latin typeface="+mn-lt"/>
                  <a:ea typeface="+mn-ea"/>
                  <a:cs typeface="+mn-cs"/>
                  <a:sym typeface="Arial"/>
                </a:rPr>
                <a:t>Start / Absatz /</a:t>
              </a:r>
              <a:br>
                <a:rPr lang="de-DE" sz="800" b="1" baseline="0">
                  <a:solidFill>
                    <a:srgbClr val="000000"/>
                  </a:solidFill>
                  <a:latin typeface="+mn-lt"/>
                  <a:ea typeface="+mn-ea"/>
                  <a:cs typeface="+mn-cs"/>
                  <a:sym typeface="Arial"/>
                </a:rPr>
              </a:br>
              <a:r>
                <a:rPr lang="de-DE" sz="800" b="1"/>
                <a:t>Einzug vergrößern</a:t>
              </a:r>
              <a:r>
                <a:rPr lang="de-DE" sz="800" b="1" baseline="0">
                  <a:solidFill>
                    <a:srgbClr val="000000"/>
                  </a:solidFill>
                  <a:latin typeface="+mn-lt"/>
                  <a:ea typeface="+mn-ea"/>
                  <a:cs typeface="+mn-cs"/>
                  <a:sym typeface="Arial"/>
                </a:rPr>
                <a:t>/verkleinern</a:t>
              </a:r>
              <a:endParaRPr lang="de-DE" sz="800"/>
            </a:p>
          </p:txBody>
        </p:sp>
        <p:sp>
          <p:nvSpPr>
            <p:cNvPr id="19" name="Listenebenen erhöhen">
              <a:extLst>
                <a:ext uri="{FF2B5EF4-FFF2-40B4-BE49-F238E27FC236}">
                  <a16:creationId xmlns:a16="http://schemas.microsoft.com/office/drawing/2014/main" id="{BE6F0F95-7B40-46F3-9380-20F61B3AA313}"/>
                </a:ext>
              </a:extLst>
            </p:cNvPr>
            <p:cNvSpPr txBox="1"/>
            <p:nvPr userDrawn="1"/>
          </p:nvSpPr>
          <p:spPr bwMode="gray">
            <a:xfrm rot="10800000" flipH="1" flipV="1">
              <a:off x="-1357941" y="3755574"/>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998" rtl="0">
                <a:defRPr/>
              </a:pPr>
              <a:r>
                <a:rPr lang="de-DE" sz="800"/>
                <a:t>Einzug vergrößern</a:t>
              </a:r>
            </a:p>
          </p:txBody>
        </p:sp>
        <p:pic>
          <p:nvPicPr>
            <p:cNvPr id="20" name="Bild Listenebenen erhöhen">
              <a:extLst>
                <a:ext uri="{FF2B5EF4-FFF2-40B4-BE49-F238E27FC236}">
                  <a16:creationId xmlns:a16="http://schemas.microsoft.com/office/drawing/2014/main" id="{D92D51DC-DC3B-435D-8D82-90ECC6BA9C83}"/>
                </a:ext>
              </a:extLst>
            </p:cNvPr>
            <p:cNvPicPr>
              <a:picLocks noChangeAspect="1" noChangeArrowheads="1"/>
            </p:cNvPicPr>
            <p:nvPr userDrawn="1"/>
          </p:nvPicPr>
          <p:blipFill rotWithShape="1">
            <a:blip r:embed="rId13" cstate="screen">
              <a:extLst>
                <a:ext uri="{28A0092B-C50C-407E-A947-70E740481C1C}">
                  <a14:useLocalDpi xmlns:a14="http://schemas.microsoft.com/office/drawing/2010/main"/>
                </a:ext>
              </a:extLst>
            </a:blip>
            <a:srcRect l="5003" r="4316"/>
            <a:stretch/>
          </p:blipFill>
          <p:spPr bwMode="gray">
            <a:xfrm>
              <a:off x="-650081" y="3773574"/>
              <a:ext cx="448865"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Listenebenen verringern">
              <a:extLst>
                <a:ext uri="{FF2B5EF4-FFF2-40B4-BE49-F238E27FC236}">
                  <a16:creationId xmlns:a16="http://schemas.microsoft.com/office/drawing/2014/main" id="{F917D2E2-97B0-4DDF-8EB5-66322CDDF07F}"/>
                </a:ext>
              </a:extLst>
            </p:cNvPr>
            <p:cNvSpPr txBox="1"/>
            <p:nvPr userDrawn="1"/>
          </p:nvSpPr>
          <p:spPr bwMode="gray">
            <a:xfrm rot="10800000" flipH="1" flipV="1">
              <a:off x="-1357941" y="4079574"/>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998" rtl="0">
                <a:defRPr/>
              </a:pPr>
              <a:r>
                <a:rPr lang="de-DE" sz="800"/>
                <a:t>Einzug verkleinern</a:t>
              </a:r>
            </a:p>
          </p:txBody>
        </p:sp>
        <p:pic>
          <p:nvPicPr>
            <p:cNvPr id="28" name="Bild Listenebenen verringern">
              <a:extLst>
                <a:ext uri="{FF2B5EF4-FFF2-40B4-BE49-F238E27FC236}">
                  <a16:creationId xmlns:a16="http://schemas.microsoft.com/office/drawing/2014/main" id="{F62F590B-A0C5-4072-B796-8907F608CC56}"/>
                </a:ext>
              </a:extLst>
            </p:cNvPr>
            <p:cNvPicPr>
              <a:picLocks noChangeAspect="1" noChangeArrowheads="1"/>
            </p:cNvPicPr>
            <p:nvPr userDrawn="1"/>
          </p:nvPicPr>
          <p:blipFill rotWithShape="1">
            <a:blip r:embed="rId14" cstate="screen">
              <a:extLst>
                <a:ext uri="{28A0092B-C50C-407E-A947-70E740481C1C}">
                  <a14:useLocalDpi xmlns:a14="http://schemas.microsoft.com/office/drawing/2010/main"/>
                </a:ext>
              </a:extLst>
            </a:blip>
            <a:srcRect l="5003" r="4316"/>
            <a:stretch/>
          </p:blipFill>
          <p:spPr bwMode="gray">
            <a:xfrm>
              <a:off x="-650081" y="4097574"/>
              <a:ext cx="448865"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 name="Picture 3">
            <a:extLst>
              <a:ext uri="{FF2B5EF4-FFF2-40B4-BE49-F238E27FC236}">
                <a16:creationId xmlns:a16="http://schemas.microsoft.com/office/drawing/2014/main" id="{15B35478-7113-4B4F-903A-BB31B57D5F0D}"/>
              </a:ext>
            </a:extLst>
          </p:cNvPr>
          <p:cNvPicPr>
            <a:picLocks noChangeAspect="1"/>
          </p:cNvPicPr>
          <p:nvPr userDrawn="1"/>
        </p:nvPicPr>
        <p:blipFill>
          <a:blip r:embed="rId15"/>
          <a:stretch>
            <a:fillRect/>
          </a:stretch>
        </p:blipFill>
        <p:spPr>
          <a:xfrm>
            <a:off x="358050" y="192308"/>
            <a:ext cx="824484" cy="364236"/>
          </a:xfrm>
          <a:prstGeom prst="rect">
            <a:avLst/>
          </a:prstGeom>
        </p:spPr>
      </p:pic>
      <p:pic>
        <p:nvPicPr>
          <p:cNvPr id="7" name="Picture 6">
            <a:extLst>
              <a:ext uri="{FF2B5EF4-FFF2-40B4-BE49-F238E27FC236}">
                <a16:creationId xmlns:a16="http://schemas.microsoft.com/office/drawing/2014/main" id="{399118BA-65B4-4E12-8989-8AFABA6CAFF4}"/>
              </a:ext>
            </a:extLst>
          </p:cNvPr>
          <p:cNvPicPr>
            <a:picLocks noChangeAspect="1"/>
          </p:cNvPicPr>
          <p:nvPr userDrawn="1"/>
        </p:nvPicPr>
        <p:blipFill>
          <a:blip r:embed="rId16"/>
          <a:stretch>
            <a:fillRect/>
          </a:stretch>
        </p:blipFill>
        <p:spPr>
          <a:xfrm>
            <a:off x="10907698" y="402628"/>
            <a:ext cx="923544" cy="156972"/>
          </a:xfrm>
          <a:prstGeom prst="rect">
            <a:avLst/>
          </a:prstGeom>
        </p:spPr>
      </p:pic>
    </p:spTree>
    <p:extLst>
      <p:ext uri="{BB962C8B-B14F-4D97-AF65-F5344CB8AC3E}">
        <p14:creationId xmlns:p14="http://schemas.microsoft.com/office/powerpoint/2010/main" val="14490912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dt="0"/>
  <p:txStyles>
    <p:title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9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hyperlink" Target="mailto:c.fess@katho-nrw.de" TargetMode="External"/><Relationship Id="rId3" Type="http://schemas.openxmlformats.org/officeDocument/2006/relationships/image" Target="../media/image21.jpg"/><Relationship Id="rId7" Type="http://schemas.openxmlformats.org/officeDocument/2006/relationships/hyperlink" Target="mailto:ec.stuckstaette@katho-nrw.d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mailto:s.schaeper@katho-nrw.de" TargetMode="External"/><Relationship Id="rId5" Type="http://schemas.openxmlformats.org/officeDocument/2006/relationships/image" Target="../media/image23.jpg"/><Relationship Id="rId10" Type="http://schemas.openxmlformats.org/officeDocument/2006/relationships/image" Target="../media/image24.jpg"/><Relationship Id="rId4" Type="http://schemas.openxmlformats.org/officeDocument/2006/relationships/image" Target="../media/image22.jpeg"/><Relationship Id="rId9" Type="http://schemas.openxmlformats.org/officeDocument/2006/relationships/hyperlink" Target="mailto:norina.geiser@study.katho-nrw.de"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alamy.de/ziel-mit-durchgehender-linienzeichnung-mit-pfeil-handgezeichneter-linearer-zielkreis-mit-pastellfarbenen-formen-vektordarstellung-auf-weiss-isoliert-image543543241.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rzlich Willkommen zur Informationsveranstaltung">
            <a:extLst>
              <a:ext uri="{FF2B5EF4-FFF2-40B4-BE49-F238E27FC236}">
                <a16:creationId xmlns:a16="http://schemas.microsoft.com/office/drawing/2014/main" id="{B6EC6A28-0F7B-4E8B-9C56-49DD26D89650}"/>
              </a:ext>
            </a:extLst>
          </p:cNvPr>
          <p:cNvSpPr>
            <a:spLocks noGrp="1"/>
          </p:cNvSpPr>
          <p:nvPr>
            <p:ph type="ctrTitle"/>
          </p:nvPr>
        </p:nvSpPr>
        <p:spPr bwMode="gray">
          <a:xfrm>
            <a:off x="467954" y="2307185"/>
            <a:ext cx="6085420" cy="1354217"/>
          </a:xfrm>
          <a:noFill/>
          <a:effectLst>
            <a:softEdge rad="635000"/>
          </a:effectLst>
        </p:spPr>
        <p:txBody>
          <a:bodyPr/>
          <a:lstStyle/>
          <a:p>
            <a:pPr>
              <a:lnSpc>
                <a:spcPct val="100000"/>
              </a:lnSpc>
            </a:pPr>
            <a:r>
              <a:rPr lang="de-DE" dirty="0">
                <a:solidFill>
                  <a:srgbClr val="8BAF35"/>
                </a:solidFill>
              </a:rPr>
              <a:t>Herzlich Willkommen zur Informationsveranstaltung</a:t>
            </a:r>
            <a:endParaRPr lang="de-DE" sz="2000" dirty="0">
              <a:solidFill>
                <a:srgbClr val="8BAF35"/>
              </a:solidFill>
            </a:endParaRPr>
          </a:p>
        </p:txBody>
      </p:sp>
      <p:sp>
        <p:nvSpPr>
          <p:cNvPr id="6" name="Subtitle 5" descr="zu den Masterstudiengängen&#10;&#10;Soziale Arbeit M.A. - Inklusive Kinder- und Jugendhilfe sozialräumlich gestalten&#10;&#10;Heilpädagogik M.A. – Inklusion und Teilhabe in Sozialräumen gestalten&#10;">
            <a:extLst>
              <a:ext uri="{FF2B5EF4-FFF2-40B4-BE49-F238E27FC236}">
                <a16:creationId xmlns:a16="http://schemas.microsoft.com/office/drawing/2014/main" id="{CE04E831-0C60-4F04-9E99-2CF8E267E7A0}"/>
              </a:ext>
            </a:extLst>
          </p:cNvPr>
          <p:cNvSpPr>
            <a:spLocks noGrp="1"/>
          </p:cNvSpPr>
          <p:nvPr>
            <p:ph type="subTitle" idx="1"/>
          </p:nvPr>
        </p:nvSpPr>
        <p:spPr bwMode="gray">
          <a:xfrm>
            <a:off x="562279" y="3993494"/>
            <a:ext cx="5628048" cy="1938992"/>
          </a:xfrm>
          <a:solidFill>
            <a:schemeClr val="bg1"/>
          </a:solidFill>
          <a:effectLst>
            <a:softEdge rad="317500"/>
          </a:effectLst>
        </p:spPr>
        <p:txBody>
          <a:bodyPr/>
          <a:lstStyle/>
          <a:p>
            <a:r>
              <a:rPr lang="de-DE" sz="2800" b="1" kern="0" dirty="0">
                <a:solidFill>
                  <a:schemeClr val="accent1">
                    <a:lumMod val="75000"/>
                  </a:schemeClr>
                </a:solidFill>
                <a:latin typeface="Calibri" panose="020F0502020204030204" pitchFamily="34" charset="0"/>
              </a:rPr>
              <a:t>zum Master-Studiengang</a:t>
            </a:r>
          </a:p>
          <a:p>
            <a:pPr>
              <a:buClr>
                <a:srgbClr val="8BAF35"/>
              </a:buClr>
            </a:pPr>
            <a:endParaRPr lang="de-DE" sz="2800" b="1" kern="0" dirty="0">
              <a:solidFill>
                <a:schemeClr val="accent1">
                  <a:lumMod val="75000"/>
                </a:schemeClr>
              </a:solidFill>
              <a:latin typeface="+mj-lt"/>
            </a:endParaRPr>
          </a:p>
          <a:p>
            <a:pPr>
              <a:buClr>
                <a:srgbClr val="8BAF35"/>
              </a:buClr>
            </a:pPr>
            <a:r>
              <a:rPr lang="de-DE" sz="2800" b="1" kern="0" dirty="0">
                <a:solidFill>
                  <a:schemeClr val="accent1">
                    <a:lumMod val="75000"/>
                  </a:schemeClr>
                </a:solidFill>
                <a:latin typeface="+mj-lt"/>
              </a:rPr>
              <a:t>Heilpädagogik/Inklusiven Pädagogik M.A. – Inklusion und Teilhabe in Sozialräumen gestalten</a:t>
            </a:r>
          </a:p>
        </p:txBody>
      </p:sp>
      <p:pic>
        <p:nvPicPr>
          <p:cNvPr id="4" name="Grafik 3" descr="Foto einer Studierendengruppe, Fokus auf die lachenden Gesichter, von unten fotografiert">
            <a:extLst>
              <a:ext uri="{FF2B5EF4-FFF2-40B4-BE49-F238E27FC236}">
                <a16:creationId xmlns:a16="http://schemas.microsoft.com/office/drawing/2014/main" id="{417F96F7-DB93-6C92-62C8-CA6989ABF2CA}"/>
              </a:ext>
              <a:ext uri="{C183D7F6-B498-43B3-948B-1728B52AA6E4}">
                <adec:decorative xmlns:adec="http://schemas.microsoft.com/office/drawing/2017/decorative" val="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16420" y="2307185"/>
            <a:ext cx="4813301" cy="3657382"/>
          </a:xfrm>
          <a:prstGeom prst="rect">
            <a:avLst/>
          </a:prstGeom>
          <a:effectLst>
            <a:softEdge rad="12700"/>
          </a:effectLst>
        </p:spPr>
      </p:pic>
      <p:graphicFrame>
        <p:nvGraphicFramePr>
          <p:cNvPr id="16" name="Object 15" hidden="1">
            <a:extLst>
              <a:ext uri="{FF2B5EF4-FFF2-40B4-BE49-F238E27FC236}">
                <a16:creationId xmlns:a16="http://schemas.microsoft.com/office/drawing/2014/main" id="{E399DEE7-00F3-4247-ACA2-9ABBDE105BD4}"/>
              </a:ext>
              <a:ext uri="{C183D7F6-B498-43B3-948B-1728B52AA6E4}">
                <adec:decorative xmlns:adec="http://schemas.microsoft.com/office/drawing/2017/decorative" val="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3" imgH="416" progId="TCLayout.ActiveDocument.1">
                  <p:embed/>
                </p:oleObj>
              </mc:Choice>
              <mc:Fallback>
                <p:oleObj name="think-cell Slide" r:id="rId5" imgW="413" imgH="416" progId="TCLayout.ActiveDocument.1">
                  <p:embed/>
                  <p:pic>
                    <p:nvPicPr>
                      <p:cNvPr id="16" name="Object 15" hidden="1">
                        <a:extLst>
                          <a:ext uri="{FF2B5EF4-FFF2-40B4-BE49-F238E27FC236}">
                            <a16:creationId xmlns:a16="http://schemas.microsoft.com/office/drawing/2014/main" id="{E399DEE7-00F3-4247-ACA2-9ABBDE105BD4}"/>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21099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0C7F13B4-EBD6-415A-BC6A-E5C5E2431EF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55273" y="1925638"/>
            <a:ext cx="4426931" cy="24901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Titel 11" descr="5. Bewerbungsverfahren">
            <a:extLst>
              <a:ext uri="{FF2B5EF4-FFF2-40B4-BE49-F238E27FC236}">
                <a16:creationId xmlns:a16="http://schemas.microsoft.com/office/drawing/2014/main" id="{3281456E-07D1-422E-A970-2EBFD1A8836D}"/>
              </a:ext>
            </a:extLst>
          </p:cNvPr>
          <p:cNvSpPr>
            <a:spLocks noGrp="1"/>
          </p:cNvSpPr>
          <p:nvPr>
            <p:ph type="title"/>
          </p:nvPr>
        </p:nvSpPr>
        <p:spPr>
          <a:xfrm>
            <a:off x="358050" y="890767"/>
            <a:ext cx="11484000" cy="387798"/>
          </a:xfrm>
        </p:spPr>
        <p:txBody>
          <a:bodyPr/>
          <a:lstStyle/>
          <a:p>
            <a:pPr algn="ctr"/>
            <a:r>
              <a:rPr lang="de-DE" b="1"/>
              <a:t> 5. </a:t>
            </a:r>
            <a:r>
              <a:rPr lang="de-DE" sz="2800" b="1"/>
              <a:t>Bewerbungsverfahren</a:t>
            </a:r>
            <a:endParaRPr lang="de-DE" b="1" dirty="0"/>
          </a:p>
        </p:txBody>
      </p:sp>
      <p:sp>
        <p:nvSpPr>
          <p:cNvPr id="3" name="Textfeld 2" descr="Online-Bewerbung &#10;Bewerbung bis jeweils von Dezember bis Ende Mai möglich&#10;">
            <a:extLst>
              <a:ext uri="{FF2B5EF4-FFF2-40B4-BE49-F238E27FC236}">
                <a16:creationId xmlns:a16="http://schemas.microsoft.com/office/drawing/2014/main" id="{97503098-F6CA-EE24-3731-72B41B369036}"/>
              </a:ext>
            </a:extLst>
          </p:cNvPr>
          <p:cNvSpPr txBox="1"/>
          <p:nvPr/>
        </p:nvSpPr>
        <p:spPr>
          <a:xfrm>
            <a:off x="358050" y="1160206"/>
            <a:ext cx="3671106" cy="2308324"/>
          </a:xfrm>
          <a:prstGeom prst="rect">
            <a:avLst/>
          </a:prstGeom>
          <a:noFill/>
        </p:spPr>
        <p:txBody>
          <a:bodyPr wrap="square" rtlCol="0">
            <a:spAutoFit/>
          </a:bodyPr>
          <a:lstStyle/>
          <a:p>
            <a:pPr marL="285750" indent="-285750">
              <a:buClr>
                <a:srgbClr val="8BAF35"/>
              </a:buClr>
              <a:buFont typeface="Arial" panose="020B0604020202020204" pitchFamily="34" charset="0"/>
              <a:buChar char="•"/>
            </a:pPr>
            <a:r>
              <a:rPr lang="de-DE" dirty="0"/>
              <a:t>Online-Bewerbung </a:t>
            </a:r>
          </a:p>
          <a:p>
            <a:pPr marL="285750" indent="-285750">
              <a:buClr>
                <a:srgbClr val="8BAF35"/>
              </a:buClr>
              <a:buFont typeface="Arial" panose="020B0604020202020204" pitchFamily="34" charset="0"/>
              <a:buChar char="•"/>
            </a:pPr>
            <a:r>
              <a:rPr lang="de-DE" dirty="0"/>
              <a:t>Bewerbung jeweils von Dezember bis Ende Mai möglich</a:t>
            </a:r>
          </a:p>
          <a:p>
            <a:pPr marL="285750" indent="-285750">
              <a:buClr>
                <a:srgbClr val="8BAF35"/>
              </a:buClr>
              <a:buFont typeface="Arial" panose="020B0604020202020204" pitchFamily="34" charset="0"/>
              <a:buChar char="•"/>
            </a:pPr>
            <a:r>
              <a:rPr lang="de-DE" dirty="0"/>
              <a:t>Durchschnittsnote des BA bei mind. 2,0</a:t>
            </a:r>
          </a:p>
          <a:p>
            <a:pPr marL="285750" indent="-285750">
              <a:buClr>
                <a:srgbClr val="8BAF35"/>
              </a:buClr>
              <a:buFont typeface="Arial" panose="020B0604020202020204" pitchFamily="34" charset="0"/>
              <a:buChar char="•"/>
            </a:pPr>
            <a:endParaRPr lang="de-DE" dirty="0"/>
          </a:p>
          <a:p>
            <a:pPr marL="285750" indent="-285750">
              <a:buClr>
                <a:srgbClr val="8BAF35"/>
              </a:buClr>
              <a:buFont typeface="Arial" panose="020B0604020202020204" pitchFamily="34" charset="0"/>
              <a:buChar char="•"/>
            </a:pPr>
            <a:endParaRPr lang="de-DE" dirty="0"/>
          </a:p>
          <a:p>
            <a:endParaRPr lang="de-DE" dirty="0"/>
          </a:p>
        </p:txBody>
      </p:sp>
      <p:sp>
        <p:nvSpPr>
          <p:cNvPr id="2" name="Textplatzhalter 1" descr="Zulassungsvoraussetzungen:&#10;">
            <a:extLst>
              <a:ext uri="{FF2B5EF4-FFF2-40B4-BE49-F238E27FC236}">
                <a16:creationId xmlns:a16="http://schemas.microsoft.com/office/drawing/2014/main" id="{D53392C8-CA86-48A0-B06D-9DECADD85EBA}"/>
              </a:ext>
            </a:extLst>
          </p:cNvPr>
          <p:cNvSpPr>
            <a:spLocks noGrp="1"/>
          </p:cNvSpPr>
          <p:nvPr>
            <p:ph type="body" sz="quarter" idx="13"/>
          </p:nvPr>
        </p:nvSpPr>
        <p:spPr>
          <a:xfrm>
            <a:off x="358050" y="2722100"/>
            <a:ext cx="11591529" cy="332399"/>
          </a:xfrm>
        </p:spPr>
        <p:txBody>
          <a:bodyPr/>
          <a:lstStyle/>
          <a:p>
            <a:r>
              <a:rPr lang="de-DE" dirty="0"/>
              <a:t>Zulassungsvoraussetzungen:</a:t>
            </a:r>
          </a:p>
        </p:txBody>
      </p:sp>
      <p:sp>
        <p:nvSpPr>
          <p:cNvPr id="15" name="Inhaltsplatzhalter 14" descr="Bachelor- oder Diplomabschluss in&#10;Sozialer Arbeit&#10;Heilpädagogik &#10;einer Bezugswissenschaft&#10;einer benachbarten Disziplin&#10;oder &#10;Nachweis zum Abschluss des Bachelorstudiums bis zum Beginn des Masterstudiums.&#10;">
            <a:extLst>
              <a:ext uri="{FF2B5EF4-FFF2-40B4-BE49-F238E27FC236}">
                <a16:creationId xmlns:a16="http://schemas.microsoft.com/office/drawing/2014/main" id="{4D3C82F8-B672-46D9-BCD6-9DBBCAE06192}"/>
              </a:ext>
            </a:extLst>
          </p:cNvPr>
          <p:cNvSpPr>
            <a:spLocks noGrp="1"/>
          </p:cNvSpPr>
          <p:nvPr>
            <p:ph idx="1"/>
          </p:nvPr>
        </p:nvSpPr>
        <p:spPr>
          <a:xfrm>
            <a:off x="358050" y="3054499"/>
            <a:ext cx="11484000" cy="2643295"/>
          </a:xfrm>
        </p:spPr>
        <p:txBody>
          <a:bodyPr/>
          <a:lstStyle/>
          <a:p>
            <a:pPr>
              <a:buClr>
                <a:srgbClr val="8BAF35"/>
              </a:buClr>
            </a:pPr>
            <a:r>
              <a:rPr lang="de-DE" dirty="0"/>
              <a:t>Bachelor- oder Diplomabschluss in</a:t>
            </a:r>
          </a:p>
          <a:p>
            <a:pPr marL="285750" indent="-285750">
              <a:buClr>
                <a:srgbClr val="8BAF35"/>
              </a:buClr>
              <a:buFont typeface="Arial" panose="020B0604020202020204" pitchFamily="34" charset="0"/>
              <a:buChar char="•"/>
            </a:pPr>
            <a:r>
              <a:rPr lang="de-DE" dirty="0"/>
              <a:t>Heilpädagogik/ Inklusive Pädagogik</a:t>
            </a:r>
          </a:p>
          <a:p>
            <a:pPr marL="285750" indent="-285750">
              <a:buClr>
                <a:srgbClr val="8BAF35"/>
              </a:buClr>
              <a:buFont typeface="Arial" panose="020B0604020202020204" pitchFamily="34" charset="0"/>
              <a:buChar char="•"/>
            </a:pPr>
            <a:r>
              <a:rPr lang="de-DE" dirty="0"/>
              <a:t>Reha-Wissenschaften/ -pädagogik</a:t>
            </a:r>
          </a:p>
          <a:p>
            <a:pPr marL="285750" indent="-285750">
              <a:buClr>
                <a:srgbClr val="8BAF35"/>
              </a:buClr>
              <a:buFont typeface="Arial" panose="020B0604020202020204" pitchFamily="34" charset="0"/>
              <a:buChar char="•"/>
            </a:pPr>
            <a:r>
              <a:rPr lang="de-DE" dirty="0"/>
              <a:t>Kindheitspädagogik</a:t>
            </a:r>
          </a:p>
          <a:p>
            <a:pPr marL="285750" indent="-285750">
              <a:buClr>
                <a:srgbClr val="8BAF35"/>
              </a:buClr>
              <a:buFont typeface="Arial" panose="020B0604020202020204" pitchFamily="34" charset="0"/>
              <a:buChar char="•"/>
            </a:pPr>
            <a:r>
              <a:rPr lang="de-DE" dirty="0"/>
              <a:t>Sozialer Arbeit</a:t>
            </a:r>
          </a:p>
          <a:p>
            <a:pPr marL="285750" indent="-285750">
              <a:buClr>
                <a:srgbClr val="8BAF35"/>
              </a:buClr>
              <a:buFont typeface="Arial" panose="020B0604020202020204" pitchFamily="34" charset="0"/>
              <a:buChar char="•"/>
            </a:pPr>
            <a:r>
              <a:rPr lang="de-DE" dirty="0"/>
              <a:t>einer Bezugswissenschaft</a:t>
            </a:r>
          </a:p>
          <a:p>
            <a:pPr marL="285750" indent="-285750">
              <a:buClr>
                <a:srgbClr val="8BAF35"/>
              </a:buClr>
              <a:buFont typeface="Arial" panose="020B0604020202020204" pitchFamily="34" charset="0"/>
              <a:buChar char="•"/>
            </a:pPr>
            <a:r>
              <a:rPr lang="de-DE" dirty="0"/>
              <a:t>einer benachbarten Disziplin</a:t>
            </a:r>
          </a:p>
          <a:p>
            <a:pPr>
              <a:buClr>
                <a:srgbClr val="8BAF35"/>
              </a:buClr>
            </a:pPr>
            <a:r>
              <a:rPr lang="de-DE" dirty="0"/>
              <a:t>Falls das Studium noch nicht abgeschlossen ist: Nachweis zum Abschluss des Bachelorstudiums bis zum ersten Semester.</a:t>
            </a:r>
          </a:p>
        </p:txBody>
      </p:sp>
      <p:pic>
        <p:nvPicPr>
          <p:cNvPr id="6" name="Grafik 5" descr="QR-Cde zur Online Bewerbung.">
            <a:extLst>
              <a:ext uri="{FF2B5EF4-FFF2-40B4-BE49-F238E27FC236}">
                <a16:creationId xmlns:a16="http://schemas.microsoft.com/office/drawing/2014/main" id="{F671D5F9-E755-586D-2D0A-647F4C3C8995}"/>
              </a:ext>
            </a:extLst>
          </p:cNvPr>
          <p:cNvPicPr>
            <a:picLocks noChangeAspect="1"/>
          </p:cNvPicPr>
          <p:nvPr/>
        </p:nvPicPr>
        <p:blipFill>
          <a:blip r:embed="rId4"/>
          <a:stretch>
            <a:fillRect/>
          </a:stretch>
        </p:blipFill>
        <p:spPr>
          <a:xfrm>
            <a:off x="9175898" y="1670909"/>
            <a:ext cx="2873305" cy="2873305"/>
          </a:xfrm>
          <a:prstGeom prst="rect">
            <a:avLst/>
          </a:prstGeom>
        </p:spPr>
      </p:pic>
      <p:sp>
        <p:nvSpPr>
          <p:cNvPr id="5" name="Textfeld 4">
            <a:extLst>
              <a:ext uri="{FF2B5EF4-FFF2-40B4-BE49-F238E27FC236}">
                <a16:creationId xmlns:a16="http://schemas.microsoft.com/office/drawing/2014/main" id="{B2D7D214-61F0-EDB3-9D26-039F775B7887}"/>
              </a:ext>
            </a:extLst>
          </p:cNvPr>
          <p:cNvSpPr txBox="1"/>
          <p:nvPr/>
        </p:nvSpPr>
        <p:spPr>
          <a:xfrm>
            <a:off x="9066578" y="4415787"/>
            <a:ext cx="3176319" cy="369332"/>
          </a:xfrm>
          <a:prstGeom prst="rect">
            <a:avLst/>
          </a:prstGeom>
          <a:noFill/>
        </p:spPr>
        <p:txBody>
          <a:bodyPr wrap="none" rtlCol="0">
            <a:spAutoFit/>
          </a:bodyPr>
          <a:lstStyle/>
          <a:p>
            <a:r>
              <a:rPr lang="de-DE" dirty="0"/>
              <a:t>QR-Code zur Online-Bewerbung</a:t>
            </a:r>
          </a:p>
        </p:txBody>
      </p:sp>
      <p:sp>
        <p:nvSpPr>
          <p:cNvPr id="4" name="Fußzeilenplatzhalter 4">
            <a:extLst>
              <a:ext uri="{FF2B5EF4-FFF2-40B4-BE49-F238E27FC236}">
                <a16:creationId xmlns:a16="http://schemas.microsoft.com/office/drawing/2014/main" id="{8973FBCE-1BB5-2864-C5B6-4496FA964CE9}"/>
              </a:ext>
            </a:extLst>
          </p:cNvPr>
          <p:cNvSpPr>
            <a:spLocks noGrp="1"/>
          </p:cNvSpPr>
          <p:nvPr>
            <p:ph type="ftr" sz="quarter" idx="3"/>
          </p:nvPr>
        </p:nvSpPr>
        <p:spPr>
          <a:xfrm>
            <a:off x="358050" y="6377500"/>
            <a:ext cx="10440000" cy="276999"/>
          </a:xfrm>
        </p:spPr>
        <p:txBody>
          <a:bodyPr/>
          <a:lstStyle/>
          <a:p>
            <a:r>
              <a:rPr lang="de-DE" dirty="0"/>
              <a:t>Informationsveranstaltung zu den Masterstudiengängen der katho NRW am Standort Münster</a:t>
            </a:r>
          </a:p>
          <a:p>
            <a:endParaRPr lang="de-DE" dirty="0"/>
          </a:p>
        </p:txBody>
      </p:sp>
    </p:spTree>
    <p:extLst>
      <p:ext uri="{BB962C8B-B14F-4D97-AF65-F5344CB8AC3E}">
        <p14:creationId xmlns:p14="http://schemas.microsoft.com/office/powerpoint/2010/main" val="2013035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738EC-66BB-443F-A4BE-97471F291E39}"/>
              </a:ext>
            </a:extLst>
          </p:cNvPr>
          <p:cNvSpPr>
            <a:spLocks noGrp="1"/>
          </p:cNvSpPr>
          <p:nvPr>
            <p:ph type="title"/>
          </p:nvPr>
        </p:nvSpPr>
        <p:spPr>
          <a:xfrm>
            <a:off x="358050" y="918466"/>
            <a:ext cx="11484000" cy="332399"/>
          </a:xfrm>
        </p:spPr>
        <p:txBody>
          <a:bodyPr/>
          <a:lstStyle/>
          <a:p>
            <a:r>
              <a:rPr lang="de-DE" dirty="0"/>
              <a:t>Wir sind für Sie da:</a:t>
            </a:r>
          </a:p>
        </p:txBody>
      </p:sp>
      <p:pic>
        <p:nvPicPr>
          <p:cNvPr id="9" name="Grafik 8" descr="Grafik : zeigt Sabine Schäper">
            <a:extLst>
              <a:ext uri="{FF2B5EF4-FFF2-40B4-BE49-F238E27FC236}">
                <a16:creationId xmlns:a16="http://schemas.microsoft.com/office/drawing/2014/main" id="{C6853808-D7F3-993D-0877-FDFBC134C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75" y="1311796"/>
            <a:ext cx="1229687" cy="1029062"/>
          </a:xfrm>
          <a:prstGeom prst="rect">
            <a:avLst/>
          </a:prstGeom>
        </p:spPr>
      </p:pic>
      <p:pic>
        <p:nvPicPr>
          <p:cNvPr id="7" name="Grafik 6" descr="Foto zeigt Prof. Dr. Eva Stuckstätte">
            <a:extLst>
              <a:ext uri="{FF2B5EF4-FFF2-40B4-BE49-F238E27FC236}">
                <a16:creationId xmlns:a16="http://schemas.microsoft.com/office/drawing/2014/main" id="{7B198EE4-F8F0-085E-77DD-4E4BB158BF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050" y="2435642"/>
            <a:ext cx="1220712" cy="940280"/>
          </a:xfrm>
          <a:prstGeom prst="rect">
            <a:avLst/>
          </a:prstGeom>
        </p:spPr>
      </p:pic>
      <p:pic>
        <p:nvPicPr>
          <p:cNvPr id="4" name="Grafik 3" descr="Foto zeigt Carolin Feß">
            <a:extLst>
              <a:ext uri="{FF2B5EF4-FFF2-40B4-BE49-F238E27FC236}">
                <a16:creationId xmlns:a16="http://schemas.microsoft.com/office/drawing/2014/main" id="{E993401A-D89C-3442-26E4-C52F87A93F95}"/>
              </a:ext>
            </a:extLst>
          </p:cNvPr>
          <p:cNvPicPr>
            <a:picLocks noChangeAspect="1"/>
          </p:cNvPicPr>
          <p:nvPr/>
        </p:nvPicPr>
        <p:blipFill rotWithShape="1">
          <a:blip r:embed="rId5">
            <a:extLst>
              <a:ext uri="{28A0092B-C50C-407E-A947-70E740481C1C}">
                <a14:useLocalDpi xmlns:a14="http://schemas.microsoft.com/office/drawing/2010/main" val="0"/>
              </a:ext>
            </a:extLst>
          </a:blip>
          <a:srcRect t="7691"/>
          <a:stretch/>
        </p:blipFill>
        <p:spPr>
          <a:xfrm>
            <a:off x="349454" y="3436853"/>
            <a:ext cx="1237903" cy="1130909"/>
          </a:xfrm>
          <a:prstGeom prst="rect">
            <a:avLst/>
          </a:prstGeom>
        </p:spPr>
      </p:pic>
      <p:sp>
        <p:nvSpPr>
          <p:cNvPr id="3" name="Inhaltsplatzhalter 2">
            <a:extLst>
              <a:ext uri="{FF2B5EF4-FFF2-40B4-BE49-F238E27FC236}">
                <a16:creationId xmlns:a16="http://schemas.microsoft.com/office/drawing/2014/main" id="{3D9C8B9D-330F-4582-AA06-379CC30C8172}"/>
              </a:ext>
            </a:extLst>
          </p:cNvPr>
          <p:cNvSpPr>
            <a:spLocks noGrp="1"/>
          </p:cNvSpPr>
          <p:nvPr>
            <p:ph idx="1"/>
          </p:nvPr>
        </p:nvSpPr>
        <p:spPr>
          <a:xfrm>
            <a:off x="1687286" y="1250865"/>
            <a:ext cx="8778618" cy="4878575"/>
          </a:xfrm>
        </p:spPr>
        <p:txBody>
          <a:bodyPr/>
          <a:lstStyle/>
          <a:p>
            <a:pPr>
              <a:lnSpc>
                <a:spcPct val="150000"/>
              </a:lnSpc>
            </a:pPr>
            <a:r>
              <a:rPr lang="de-DE" dirty="0">
                <a:solidFill>
                  <a:srgbClr val="8BAF35"/>
                </a:solidFill>
              </a:rPr>
              <a:t>Prof. Dr. Sabine Schäper (Studiengangsleitung Master Heilpädagogik/Inklusive Pädagogik)</a:t>
            </a:r>
          </a:p>
          <a:p>
            <a:pPr>
              <a:lnSpc>
                <a:spcPct val="150000"/>
              </a:lnSpc>
            </a:pPr>
            <a:r>
              <a:rPr lang="de-DE" dirty="0">
                <a:hlinkClick r:id="rId6">
                  <a:extLst>
                    <a:ext uri="{A12FA001-AC4F-418D-AE19-62706E023703}">
                      <ahyp:hlinkClr xmlns:ahyp="http://schemas.microsoft.com/office/drawing/2018/hyperlinkcolor" val="tx"/>
                    </a:ext>
                  </a:extLst>
                </a:hlinkClick>
              </a:rPr>
              <a:t>s.schaeper@katho-nrw.de</a:t>
            </a:r>
            <a:r>
              <a:rPr lang="de-DE" dirty="0"/>
              <a:t> Sprechstunde nach Vereinbarung </a:t>
            </a:r>
            <a:endParaRPr lang="de-DE" dirty="0">
              <a:solidFill>
                <a:srgbClr val="8BAF35"/>
              </a:solidFill>
            </a:endParaRPr>
          </a:p>
          <a:p>
            <a:pPr>
              <a:lnSpc>
                <a:spcPct val="150000"/>
              </a:lnSpc>
            </a:pPr>
            <a:r>
              <a:rPr lang="de-DE" dirty="0">
                <a:solidFill>
                  <a:srgbClr val="8BAF35"/>
                </a:solidFill>
              </a:rPr>
              <a:t>Prof. Dr. Eva Stuckstätte (Studiengangsleitung Master Soziale Arbeit)</a:t>
            </a:r>
          </a:p>
          <a:p>
            <a:pPr>
              <a:lnSpc>
                <a:spcPct val="150000"/>
              </a:lnSpc>
            </a:pPr>
            <a:r>
              <a:rPr lang="de-DE" dirty="0">
                <a:hlinkClick r:id="rId7">
                  <a:extLst>
                    <a:ext uri="{A12FA001-AC4F-418D-AE19-62706E023703}">
                      <ahyp:hlinkClr xmlns:ahyp="http://schemas.microsoft.com/office/drawing/2018/hyperlinkcolor" val="tx"/>
                    </a:ext>
                  </a:extLst>
                </a:hlinkClick>
              </a:rPr>
              <a:t>ec.stuckstaette@katho-nrw.de</a:t>
            </a:r>
            <a:r>
              <a:rPr lang="de-DE" dirty="0"/>
              <a:t>; Sprechzeiten: mittwochs 10.15- 11.15 Uhr </a:t>
            </a:r>
            <a:endParaRPr lang="de-DE" dirty="0">
              <a:solidFill>
                <a:srgbClr val="8BAF35"/>
              </a:solidFill>
            </a:endParaRPr>
          </a:p>
          <a:p>
            <a:pPr>
              <a:lnSpc>
                <a:spcPct val="150000"/>
              </a:lnSpc>
            </a:pPr>
            <a:r>
              <a:rPr lang="de-DE" dirty="0">
                <a:solidFill>
                  <a:srgbClr val="8BAF35"/>
                </a:solidFill>
              </a:rPr>
              <a:t>Carolin Feß (</a:t>
            </a:r>
            <a:r>
              <a:rPr lang="de-DE" dirty="0" err="1">
                <a:solidFill>
                  <a:srgbClr val="8BAF35"/>
                </a:solidFill>
              </a:rPr>
              <a:t>Studiengangskoordinatorin</a:t>
            </a:r>
            <a:r>
              <a:rPr lang="de-DE" dirty="0">
                <a:solidFill>
                  <a:srgbClr val="8BAF35"/>
                </a:solidFill>
              </a:rPr>
              <a:t>)</a:t>
            </a:r>
          </a:p>
          <a:p>
            <a:pPr>
              <a:lnSpc>
                <a:spcPct val="150000"/>
              </a:lnSpc>
            </a:pPr>
            <a:r>
              <a:rPr lang="de-DE" dirty="0">
                <a:hlinkClick r:id="rId8">
                  <a:extLst>
                    <a:ext uri="{A12FA001-AC4F-418D-AE19-62706E023703}">
                      <ahyp:hlinkClr xmlns:ahyp="http://schemas.microsoft.com/office/drawing/2018/hyperlinkcolor" val="tx"/>
                    </a:ext>
                  </a:extLst>
                </a:hlinkClick>
              </a:rPr>
              <a:t>c.fess@katho-nrw.de</a:t>
            </a:r>
            <a:r>
              <a:rPr lang="de-DE" dirty="0"/>
              <a:t>; Sprechzeiten: mittwochs, 13.30-14:30 Uhr</a:t>
            </a:r>
          </a:p>
          <a:p>
            <a:pPr>
              <a:lnSpc>
                <a:spcPct val="150000"/>
              </a:lnSpc>
            </a:pPr>
            <a:r>
              <a:rPr lang="de-DE" dirty="0">
                <a:solidFill>
                  <a:srgbClr val="8BAF35"/>
                </a:solidFill>
              </a:rPr>
              <a:t>Norina Geiser (Wissenschaftliche Hilfskraft)</a:t>
            </a:r>
          </a:p>
          <a:p>
            <a:pPr>
              <a:lnSpc>
                <a:spcPct val="150000"/>
              </a:lnSpc>
            </a:pPr>
            <a:r>
              <a:rPr lang="de-DE" dirty="0">
                <a:hlinkClick r:id="rId9">
                  <a:extLst>
                    <a:ext uri="{A12FA001-AC4F-418D-AE19-62706E023703}">
                      <ahyp:hlinkClr xmlns:ahyp="http://schemas.microsoft.com/office/drawing/2018/hyperlinkcolor" val="tx"/>
                    </a:ext>
                  </a:extLst>
                </a:hlinkClick>
              </a:rPr>
              <a:t>norina.geiser@study.katho-nrw.de</a:t>
            </a:r>
            <a:r>
              <a:rPr lang="de-DE" dirty="0"/>
              <a:t> </a:t>
            </a:r>
          </a:p>
        </p:txBody>
      </p:sp>
      <p:sp>
        <p:nvSpPr>
          <p:cNvPr id="6" name="Fußzeilenplatzhalter 4">
            <a:extLst>
              <a:ext uri="{FF2B5EF4-FFF2-40B4-BE49-F238E27FC236}">
                <a16:creationId xmlns:a16="http://schemas.microsoft.com/office/drawing/2014/main" id="{EA5CC132-B9CA-408A-BE2B-B230C243EA60}"/>
              </a:ext>
            </a:extLst>
          </p:cNvPr>
          <p:cNvSpPr>
            <a:spLocks noGrp="1"/>
          </p:cNvSpPr>
          <p:nvPr>
            <p:ph type="ftr" sz="quarter" idx="3"/>
          </p:nvPr>
        </p:nvSpPr>
        <p:spPr>
          <a:xfrm>
            <a:off x="358050" y="6516000"/>
            <a:ext cx="10440000" cy="138499"/>
          </a:xfrm>
        </p:spPr>
        <p:txBody>
          <a:bodyPr/>
          <a:lstStyle/>
          <a:p>
            <a:r>
              <a:rPr lang="de-DE" dirty="0"/>
              <a:t>Informationsveranstaltung zu den Masterstudiengängen der </a:t>
            </a:r>
            <a:r>
              <a:rPr lang="de-DE" dirty="0" err="1"/>
              <a:t>katho</a:t>
            </a:r>
            <a:r>
              <a:rPr lang="de-DE" dirty="0"/>
              <a:t> NRW am Standort Münster</a:t>
            </a:r>
          </a:p>
        </p:txBody>
      </p:sp>
      <p:pic>
        <p:nvPicPr>
          <p:cNvPr id="5" name="Grafik 4" descr="zeigt Norina Geiser">
            <a:extLst>
              <a:ext uri="{FF2B5EF4-FFF2-40B4-BE49-F238E27FC236}">
                <a16:creationId xmlns:a16="http://schemas.microsoft.com/office/drawing/2014/main" id="{938421F3-5823-908C-9669-906B65822E9F}"/>
              </a:ext>
              <a:ext uri="{C183D7F6-B498-43B3-948B-1728B52AA6E4}">
                <adec:decorative xmlns:adec="http://schemas.microsoft.com/office/drawing/2017/decorative" val="0"/>
              </a:ext>
            </a:extLst>
          </p:cNvPr>
          <p:cNvPicPr>
            <a:picLocks noChangeAspect="1"/>
          </p:cNvPicPr>
          <p:nvPr/>
        </p:nvPicPr>
        <p:blipFill rotWithShape="1">
          <a:blip r:embed="rId10">
            <a:extLst>
              <a:ext uri="{28A0092B-C50C-407E-A947-70E740481C1C}">
                <a14:useLocalDpi xmlns:a14="http://schemas.microsoft.com/office/drawing/2010/main" val="0"/>
              </a:ext>
            </a:extLst>
          </a:blip>
          <a:srcRect l="5544" t="27580" r="4267" b="12714"/>
          <a:stretch/>
        </p:blipFill>
        <p:spPr>
          <a:xfrm>
            <a:off x="340859" y="4740502"/>
            <a:ext cx="1237903" cy="1054812"/>
          </a:xfrm>
          <a:prstGeom prst="rect">
            <a:avLst/>
          </a:prstGeom>
        </p:spPr>
      </p:pic>
    </p:spTree>
    <p:extLst>
      <p:ext uri="{BB962C8B-B14F-4D97-AF65-F5344CB8AC3E}">
        <p14:creationId xmlns:p14="http://schemas.microsoft.com/office/powerpoint/2010/main" val="149892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nsere Themen:">
            <a:extLst>
              <a:ext uri="{FF2B5EF4-FFF2-40B4-BE49-F238E27FC236}">
                <a16:creationId xmlns:a16="http://schemas.microsoft.com/office/drawing/2014/main" id="{345677FF-98FD-4F7D-B0FB-8A8DF226F360}"/>
              </a:ext>
            </a:extLst>
          </p:cNvPr>
          <p:cNvSpPr>
            <a:spLocks noGrp="1"/>
          </p:cNvSpPr>
          <p:nvPr>
            <p:ph type="title"/>
          </p:nvPr>
        </p:nvSpPr>
        <p:spPr bwMode="gray">
          <a:xfrm>
            <a:off x="358050" y="890767"/>
            <a:ext cx="11484000" cy="387798"/>
          </a:xfrm>
        </p:spPr>
        <p:txBody>
          <a:bodyPr/>
          <a:lstStyle/>
          <a:p>
            <a:r>
              <a:rPr lang="de-DE" sz="2800" b="1" dirty="0"/>
              <a:t>Unsere Themen:</a:t>
            </a:r>
          </a:p>
        </p:txBody>
      </p:sp>
      <p:graphicFrame>
        <p:nvGraphicFramePr>
          <p:cNvPr id="14" name="Object 13" hidden="1">
            <a:extLst>
              <a:ext uri="{FF2B5EF4-FFF2-40B4-BE49-F238E27FC236}">
                <a16:creationId xmlns:a16="http://schemas.microsoft.com/office/drawing/2014/main" id="{830BE5A7-EBA2-4C18-810E-8EA71B5183E6}"/>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375237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14" name="Object 13" hidden="1">
                        <a:extLst>
                          <a:ext uri="{FF2B5EF4-FFF2-40B4-BE49-F238E27FC236}">
                            <a16:creationId xmlns:a16="http://schemas.microsoft.com/office/drawing/2014/main" id="{830BE5A7-EBA2-4C18-810E-8EA71B5183E6}"/>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Inhaltsplatzhalter 3" descr="1. Warum ein Masterstudium?&#10;2. Zielperspektive der Studiengänge&#10;3. Struktur der Studiengänge&#10;4. Finanzierungsmöglichkeiten&#10;5. Bewerbungsverfahren&#10;6. Ihre Fragen?&#10;"/>
          <p:cNvSpPr>
            <a:spLocks noGrp="1"/>
          </p:cNvSpPr>
          <p:nvPr>
            <p:ph idx="1"/>
          </p:nvPr>
        </p:nvSpPr>
        <p:spPr>
          <a:xfrm>
            <a:off x="514316" y="1491505"/>
            <a:ext cx="11483999" cy="4783854"/>
          </a:xfrm>
        </p:spPr>
        <p:txBody>
          <a:bodyPr/>
          <a:lstStyle/>
          <a:p>
            <a:pPr>
              <a:lnSpc>
                <a:spcPct val="150000"/>
              </a:lnSpc>
              <a:buClr>
                <a:srgbClr val="8BAF35"/>
              </a:buClr>
            </a:pPr>
            <a:r>
              <a:rPr lang="de-DE" sz="2800" dirty="0"/>
              <a:t>1. Warum ein Masterstudium (bei uns)?</a:t>
            </a:r>
          </a:p>
          <a:p>
            <a:pPr>
              <a:lnSpc>
                <a:spcPct val="150000"/>
              </a:lnSpc>
              <a:buClr>
                <a:srgbClr val="8BAF35"/>
              </a:buClr>
            </a:pPr>
            <a:r>
              <a:rPr lang="de-DE" sz="2800" dirty="0"/>
              <a:t>2. Zielperspektive</a:t>
            </a:r>
          </a:p>
          <a:p>
            <a:pPr>
              <a:lnSpc>
                <a:spcPct val="150000"/>
              </a:lnSpc>
              <a:buClr>
                <a:srgbClr val="8BAF35"/>
              </a:buClr>
            </a:pPr>
            <a:r>
              <a:rPr lang="de-DE" sz="2800" dirty="0"/>
              <a:t>3. Module und Inhalte des Studiums</a:t>
            </a:r>
          </a:p>
          <a:p>
            <a:pPr>
              <a:lnSpc>
                <a:spcPct val="150000"/>
              </a:lnSpc>
              <a:buClr>
                <a:srgbClr val="8BAF35"/>
              </a:buClr>
            </a:pPr>
            <a:r>
              <a:rPr lang="de-DE" sz="2800" dirty="0"/>
              <a:t>4. Finanzierungsmöglichkeiten</a:t>
            </a:r>
          </a:p>
          <a:p>
            <a:pPr>
              <a:lnSpc>
                <a:spcPct val="150000"/>
              </a:lnSpc>
              <a:buClr>
                <a:srgbClr val="8BAF35"/>
              </a:buClr>
            </a:pPr>
            <a:r>
              <a:rPr lang="de-DE" sz="2800" dirty="0"/>
              <a:t>5. Bewerbungsverfahren			</a:t>
            </a:r>
          </a:p>
          <a:p>
            <a:pPr>
              <a:lnSpc>
                <a:spcPct val="150000"/>
              </a:lnSpc>
              <a:buClr>
                <a:srgbClr val="8BAF35"/>
              </a:buClr>
            </a:pPr>
            <a:r>
              <a:rPr lang="de-DE" sz="2400" b="1" dirty="0">
                <a:solidFill>
                  <a:schemeClr val="accent1"/>
                </a:solidFill>
                <a:latin typeface="+mj-lt"/>
                <a:ea typeface="+mj-ea"/>
                <a:cs typeface="+mj-cs"/>
              </a:rPr>
              <a:t>									</a:t>
            </a:r>
            <a:r>
              <a:rPr lang="de-DE" sz="2800" b="1" dirty="0">
                <a:solidFill>
                  <a:schemeClr val="accent1"/>
                </a:solidFill>
                <a:latin typeface="+mj-lt"/>
                <a:ea typeface="+mj-ea"/>
                <a:cs typeface="+mj-cs"/>
              </a:rPr>
              <a:t>Ihre Fragen?</a:t>
            </a:r>
          </a:p>
          <a:p>
            <a:pPr marL="400050" indent="-400050">
              <a:buClr>
                <a:srgbClr val="8BAF35"/>
              </a:buClr>
              <a:buFont typeface="+mj-lt"/>
              <a:buAutoNum type="romanUcPeriod"/>
            </a:pPr>
            <a:endParaRPr lang="de-DE" sz="2800" dirty="0"/>
          </a:p>
        </p:txBody>
      </p:sp>
      <p:pic>
        <p:nvPicPr>
          <p:cNvPr id="9" name="Grafik 8">
            <a:extLst>
              <a:ext uri="{FF2B5EF4-FFF2-40B4-BE49-F238E27FC236}">
                <a16:creationId xmlns:a16="http://schemas.microsoft.com/office/drawing/2014/main" id="{EAB0F6BF-80F4-4D25-9ABA-EC5A13D71B5E}"/>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6713042" y="1084666"/>
            <a:ext cx="4991221" cy="3327148"/>
          </a:xfrm>
          <a:prstGeom prst="rect">
            <a:avLst/>
          </a:prstGeom>
        </p:spPr>
      </p:pic>
      <p:sp>
        <p:nvSpPr>
          <p:cNvPr id="5" name="Fußzeilenplatzhalter 4" descr="Informationsveranstaltung zu den Masterstudiengängen der katho NRW am Standort Münster">
            <a:extLst>
              <a:ext uri="{FF2B5EF4-FFF2-40B4-BE49-F238E27FC236}">
                <a16:creationId xmlns:a16="http://schemas.microsoft.com/office/drawing/2014/main" id="{D0BEE267-096D-7125-31F1-3B658B8111C9}"/>
              </a:ext>
            </a:extLst>
          </p:cNvPr>
          <p:cNvSpPr>
            <a:spLocks noGrp="1"/>
          </p:cNvSpPr>
          <p:nvPr>
            <p:ph type="ftr" sz="quarter" idx="3"/>
          </p:nvPr>
        </p:nvSpPr>
        <p:spPr>
          <a:xfrm>
            <a:off x="358050" y="6516000"/>
            <a:ext cx="10440000" cy="138499"/>
          </a:xfrm>
        </p:spPr>
        <p:txBody>
          <a:bodyPr/>
          <a:lstStyle/>
          <a:p>
            <a:r>
              <a:rPr lang="de-DE" dirty="0"/>
              <a:t>Informationsveranstaltung zu den Masterstudiengängen der </a:t>
            </a:r>
            <a:r>
              <a:rPr lang="de-DE" dirty="0" err="1"/>
              <a:t>katho</a:t>
            </a:r>
            <a:r>
              <a:rPr lang="de-DE" dirty="0"/>
              <a:t> NRW am Standort Münster</a:t>
            </a:r>
          </a:p>
        </p:txBody>
      </p:sp>
    </p:spTree>
    <p:extLst>
      <p:ext uri="{BB962C8B-B14F-4D97-AF65-F5344CB8AC3E}">
        <p14:creationId xmlns:p14="http://schemas.microsoft.com/office/powerpoint/2010/main" val="318227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1. Warum ein Masterstudium?">
            <a:extLst>
              <a:ext uri="{FF2B5EF4-FFF2-40B4-BE49-F238E27FC236}">
                <a16:creationId xmlns:a16="http://schemas.microsoft.com/office/drawing/2014/main" id="{E415C5FE-145D-4DFD-A9A7-A1C34584AEDD}"/>
              </a:ext>
              <a:ext uri="{C183D7F6-B498-43B3-948B-1728B52AA6E4}">
                <adec:decorative xmlns:adec="http://schemas.microsoft.com/office/drawing/2017/decorative" val="0"/>
              </a:ext>
            </a:extLst>
          </p:cNvPr>
          <p:cNvSpPr>
            <a:spLocks noGrp="1"/>
          </p:cNvSpPr>
          <p:nvPr>
            <p:ph type="title"/>
          </p:nvPr>
        </p:nvSpPr>
        <p:spPr>
          <a:xfrm>
            <a:off x="358050" y="752267"/>
            <a:ext cx="11484000" cy="664797"/>
          </a:xfrm>
        </p:spPr>
        <p:txBody>
          <a:bodyPr/>
          <a:lstStyle/>
          <a:p>
            <a:r>
              <a:rPr lang="de-DE" b="1" dirty="0"/>
              <a:t>1. Warum ein Masterstudium?</a:t>
            </a:r>
            <a:br>
              <a:rPr lang="de-DE" b="1" dirty="0"/>
            </a:br>
            <a:r>
              <a:rPr lang="de-DE" b="1" dirty="0"/>
              <a:t> … Studierende antworten:</a:t>
            </a:r>
          </a:p>
        </p:txBody>
      </p:sp>
      <p:pic>
        <p:nvPicPr>
          <p:cNvPr id="6" name="Grafik 5">
            <a:extLst>
              <a:ext uri="{FF2B5EF4-FFF2-40B4-BE49-F238E27FC236}">
                <a16:creationId xmlns:a16="http://schemas.microsoft.com/office/drawing/2014/main" id="{523C600F-CBC5-4F31-852C-8CC581B788C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09446" y="2074831"/>
            <a:ext cx="4816047" cy="3212303"/>
          </a:xfrm>
          <a:prstGeom prst="rect">
            <a:avLst/>
          </a:prstGeom>
        </p:spPr>
      </p:pic>
      <p:sp>
        <p:nvSpPr>
          <p:cNvPr id="11" name="Sprechblase: oval 10">
            <a:extLst>
              <a:ext uri="{FF2B5EF4-FFF2-40B4-BE49-F238E27FC236}">
                <a16:creationId xmlns:a16="http://schemas.microsoft.com/office/drawing/2014/main" id="{A811025D-AB0A-6A74-6540-736C1475AA62}"/>
              </a:ext>
            </a:extLst>
          </p:cNvPr>
          <p:cNvSpPr/>
          <p:nvPr/>
        </p:nvSpPr>
        <p:spPr bwMode="gray">
          <a:xfrm>
            <a:off x="8238475" y="1394204"/>
            <a:ext cx="2559575" cy="1234440"/>
          </a:xfrm>
          <a:prstGeom prst="wedgeEllipseCallout">
            <a:avLst>
              <a:gd name="adj1" fmla="val -68040"/>
              <a:gd name="adj2" fmla="val 89352"/>
            </a:avLst>
          </a:prstGeom>
          <a:solidFill>
            <a:schemeClr val="accent3">
              <a:lumMod val="5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Ich will promovieren und in die Wissenschaft …</a:t>
            </a:r>
          </a:p>
        </p:txBody>
      </p:sp>
      <p:sp>
        <p:nvSpPr>
          <p:cNvPr id="12" name="Sprechblase: oval 11">
            <a:extLst>
              <a:ext uri="{FF2B5EF4-FFF2-40B4-BE49-F238E27FC236}">
                <a16:creationId xmlns:a16="http://schemas.microsoft.com/office/drawing/2014/main" id="{C0000E96-FF8D-4391-303D-FBC1B89B1F48}"/>
              </a:ext>
            </a:extLst>
          </p:cNvPr>
          <p:cNvSpPr/>
          <p:nvPr/>
        </p:nvSpPr>
        <p:spPr bwMode="gray">
          <a:xfrm>
            <a:off x="6280215" y="429065"/>
            <a:ext cx="2548890" cy="1451610"/>
          </a:xfrm>
          <a:prstGeom prst="wedgeEllipseCallout">
            <a:avLst>
              <a:gd name="adj1" fmla="val -36080"/>
              <a:gd name="adj2" fmla="val 12470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olidFill>
                  <a:schemeClr val="tx1"/>
                </a:solidFill>
                <a:sym typeface="Arial"/>
              </a:rPr>
              <a:t>Ich will Gesellschaft aktiv mitgestalten …</a:t>
            </a:r>
          </a:p>
        </p:txBody>
      </p:sp>
      <p:sp>
        <p:nvSpPr>
          <p:cNvPr id="5" name="Sprechblase: oval 4">
            <a:extLst>
              <a:ext uri="{FF2B5EF4-FFF2-40B4-BE49-F238E27FC236}">
                <a16:creationId xmlns:a16="http://schemas.microsoft.com/office/drawing/2014/main" id="{1FCEFFAF-6EB9-ACCC-FB1A-10D61CFA1D25}"/>
              </a:ext>
            </a:extLst>
          </p:cNvPr>
          <p:cNvSpPr/>
          <p:nvPr/>
        </p:nvSpPr>
        <p:spPr bwMode="gray">
          <a:xfrm>
            <a:off x="358050" y="1486459"/>
            <a:ext cx="3680460" cy="1451610"/>
          </a:xfrm>
          <a:prstGeom prst="wedgeEllipseCallout">
            <a:avLst>
              <a:gd name="adj1" fmla="val 57576"/>
              <a:gd name="adj2" fmla="val 48230"/>
            </a:avLst>
          </a:prstGeom>
          <a:solidFill>
            <a:schemeClr val="accent3">
              <a:lumMod val="5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Ich will forschen, um die Perspektive von Menschen stark zu machen…</a:t>
            </a:r>
          </a:p>
        </p:txBody>
      </p:sp>
      <p:sp>
        <p:nvSpPr>
          <p:cNvPr id="7" name="Sprechblase: oval 6">
            <a:extLst>
              <a:ext uri="{FF2B5EF4-FFF2-40B4-BE49-F238E27FC236}">
                <a16:creationId xmlns:a16="http://schemas.microsoft.com/office/drawing/2014/main" id="{9F808D3A-FE69-52D2-CC37-E1F7045232A0}"/>
              </a:ext>
            </a:extLst>
          </p:cNvPr>
          <p:cNvSpPr/>
          <p:nvPr/>
        </p:nvSpPr>
        <p:spPr bwMode="gray">
          <a:xfrm>
            <a:off x="722157" y="3808580"/>
            <a:ext cx="2671066" cy="1097898"/>
          </a:xfrm>
          <a:prstGeom prst="wedgeEllipseCallout">
            <a:avLst>
              <a:gd name="adj1" fmla="val 62142"/>
              <a:gd name="adj2" fmla="val -78045"/>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olidFill>
                  <a:schemeClr val="tx1"/>
                </a:solidFill>
                <a:sym typeface="Arial"/>
              </a:rPr>
              <a:t>Ich will (schneller) in Leitung einsteigen…</a:t>
            </a:r>
          </a:p>
        </p:txBody>
      </p:sp>
      <p:sp>
        <p:nvSpPr>
          <p:cNvPr id="10" name="Sprechblase: oval 9">
            <a:extLst>
              <a:ext uri="{FF2B5EF4-FFF2-40B4-BE49-F238E27FC236}">
                <a16:creationId xmlns:a16="http://schemas.microsoft.com/office/drawing/2014/main" id="{E5798379-4C47-4DA3-067F-EAB12650E797}"/>
              </a:ext>
            </a:extLst>
          </p:cNvPr>
          <p:cNvSpPr/>
          <p:nvPr/>
        </p:nvSpPr>
        <p:spPr bwMode="gray">
          <a:xfrm>
            <a:off x="9336099" y="2875039"/>
            <a:ext cx="2548890" cy="1611886"/>
          </a:xfrm>
          <a:prstGeom prst="wedgeEllipseCallout">
            <a:avLst>
              <a:gd name="adj1" fmla="val -76845"/>
              <a:gd name="adj2" fmla="val -23301"/>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olidFill>
                  <a:schemeClr val="tx1"/>
                </a:solidFill>
                <a:sym typeface="Arial"/>
              </a:rPr>
              <a:t>Ich will mich persönlich weiterentwickeln …</a:t>
            </a:r>
          </a:p>
        </p:txBody>
      </p:sp>
      <p:sp>
        <p:nvSpPr>
          <p:cNvPr id="4" name="Fußzeilenplatzhalter 4">
            <a:extLst>
              <a:ext uri="{FF2B5EF4-FFF2-40B4-BE49-F238E27FC236}">
                <a16:creationId xmlns:a16="http://schemas.microsoft.com/office/drawing/2014/main" id="{E7475415-7F7F-CD5A-72A9-330B3447F55E}"/>
              </a:ext>
              <a:ext uri="{C183D7F6-B498-43B3-948B-1728B52AA6E4}">
                <adec:decorative xmlns:adec="http://schemas.microsoft.com/office/drawing/2017/decorative" val="1"/>
              </a:ext>
            </a:extLst>
          </p:cNvPr>
          <p:cNvSpPr>
            <a:spLocks noGrp="1"/>
          </p:cNvSpPr>
          <p:nvPr>
            <p:ph type="ftr" sz="quarter" idx="3"/>
          </p:nvPr>
        </p:nvSpPr>
        <p:spPr>
          <a:xfrm>
            <a:off x="358050" y="6516000"/>
            <a:ext cx="10440000" cy="138499"/>
          </a:xfrm>
        </p:spPr>
        <p:txBody>
          <a:bodyPr/>
          <a:lstStyle/>
          <a:p>
            <a:r>
              <a:rPr lang="de-DE" dirty="0"/>
              <a:t>Informationsveranstaltung zu den Masterstudiengängen der </a:t>
            </a:r>
            <a:r>
              <a:rPr lang="de-DE" dirty="0" err="1"/>
              <a:t>katho</a:t>
            </a:r>
            <a:r>
              <a:rPr lang="de-DE" dirty="0"/>
              <a:t> NRW am Standort Münster</a:t>
            </a:r>
          </a:p>
        </p:txBody>
      </p:sp>
    </p:spTree>
    <p:extLst>
      <p:ext uri="{BB962C8B-B14F-4D97-AF65-F5344CB8AC3E}">
        <p14:creationId xmlns:p14="http://schemas.microsoft.com/office/powerpoint/2010/main" val="299205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2. Zielperspektive der Studiengänge">
            <a:extLst>
              <a:ext uri="{FF2B5EF4-FFF2-40B4-BE49-F238E27FC236}">
                <a16:creationId xmlns:a16="http://schemas.microsoft.com/office/drawing/2014/main" id="{C1A497EB-8580-4494-9EB3-6A8BE70D6589}"/>
              </a:ext>
            </a:extLst>
          </p:cNvPr>
          <p:cNvSpPr>
            <a:spLocks noGrp="1"/>
          </p:cNvSpPr>
          <p:nvPr>
            <p:ph type="title"/>
          </p:nvPr>
        </p:nvSpPr>
        <p:spPr>
          <a:xfrm>
            <a:off x="358050" y="784570"/>
            <a:ext cx="11484000" cy="332399"/>
          </a:xfrm>
        </p:spPr>
        <p:txBody>
          <a:bodyPr/>
          <a:lstStyle/>
          <a:p>
            <a:r>
              <a:rPr lang="de-DE" b="1" dirty="0"/>
              <a:t>Zielperspektive des Masterstudiengangs</a:t>
            </a:r>
          </a:p>
        </p:txBody>
      </p:sp>
      <p:sp>
        <p:nvSpPr>
          <p:cNvPr id="4" name="Textplatzhalter 3" descr="Masterstudiengang Heilpädagogik – Schwerpunkt: Teilhabe und Inklusion in Sozialräumen gestalten&#10;">
            <a:extLst>
              <a:ext uri="{FF2B5EF4-FFF2-40B4-BE49-F238E27FC236}">
                <a16:creationId xmlns:a16="http://schemas.microsoft.com/office/drawing/2014/main" id="{9FA5BCF8-55F8-461F-8A9C-9A50ADCA7330}"/>
              </a:ext>
            </a:extLst>
          </p:cNvPr>
          <p:cNvSpPr>
            <a:spLocks noGrp="1"/>
          </p:cNvSpPr>
          <p:nvPr>
            <p:ph type="body" sz="quarter" idx="13"/>
          </p:nvPr>
        </p:nvSpPr>
        <p:spPr>
          <a:xfrm>
            <a:off x="258417" y="1250865"/>
            <a:ext cx="11933583" cy="609398"/>
          </a:xfrm>
        </p:spPr>
        <p:txBody>
          <a:bodyPr/>
          <a:lstStyle/>
          <a:p>
            <a:r>
              <a:rPr lang="de-DE" sz="2200" dirty="0"/>
              <a:t>Heilpädagogik/Inklusive Pädagogik – Schwerpunkt: Teilhabe und Inklusion in Sozialräumen gestalten</a:t>
            </a:r>
          </a:p>
        </p:txBody>
      </p:sp>
      <p:sp>
        <p:nvSpPr>
          <p:cNvPr id="3" name="Inhaltsplatzhalter 2" descr="Wissen über Teilhabebedarfe in verschiedenen Lebensbereichen und -phasen &#10;Stärkung der Rechteperspektive in Bezug auf die UN-BRK, Teilhaberechte, Selbstvertretung, politische Bildung und Partizipation &#10;Theorien und Konzepte von Inklusion, Teilhabe, Diversität, Sozialraumorientierung, Organisationen und Netzwerken&#10;Forschungskompetenzen, Grundlagenwissen, Analyserepertoire und Handlungswissen, um Inklusion und Partizipation von Menschen mit behinderungsbedingten Ausgrenzungserfahrungen zu unterstützen, zu befördern und zu begleiten&#10;">
            <a:extLst>
              <a:ext uri="{FF2B5EF4-FFF2-40B4-BE49-F238E27FC236}">
                <a16:creationId xmlns:a16="http://schemas.microsoft.com/office/drawing/2014/main" id="{FAE0D34C-C0C0-4B8F-8F3F-6EEDAA222BEB}"/>
              </a:ext>
            </a:extLst>
          </p:cNvPr>
          <p:cNvSpPr>
            <a:spLocks noGrp="1"/>
          </p:cNvSpPr>
          <p:nvPr>
            <p:ph idx="1"/>
          </p:nvPr>
        </p:nvSpPr>
        <p:spPr>
          <a:xfrm>
            <a:off x="340050" y="1869092"/>
            <a:ext cx="5580000" cy="4216775"/>
          </a:xfrm>
        </p:spPr>
        <p:txBody>
          <a:bodyPr/>
          <a:lstStyle/>
          <a:p>
            <a:pPr marL="285750" lvl="0" indent="-285750">
              <a:lnSpc>
                <a:spcPct val="100000"/>
              </a:lnSpc>
              <a:buClr>
                <a:srgbClr val="8BAF35"/>
              </a:buClr>
              <a:buFont typeface="Arial" panose="020B0604020202020204" pitchFamily="34" charset="0"/>
              <a:buChar char="•"/>
            </a:pPr>
            <a:r>
              <a:rPr lang="de-DE" dirty="0">
                <a:solidFill>
                  <a:srgbClr val="212529"/>
                </a:solidFill>
                <a:latin typeface="Freeset"/>
              </a:rPr>
              <a:t>Wissen über </a:t>
            </a:r>
            <a:r>
              <a:rPr lang="de-DE" b="1" dirty="0">
                <a:solidFill>
                  <a:srgbClr val="212529"/>
                </a:solidFill>
                <a:latin typeface="Freeset"/>
              </a:rPr>
              <a:t>Teilhabebedarfe</a:t>
            </a:r>
            <a:r>
              <a:rPr lang="de-DE" dirty="0">
                <a:solidFill>
                  <a:srgbClr val="212529"/>
                </a:solidFill>
                <a:latin typeface="Freeset"/>
              </a:rPr>
              <a:t> in verschiedenen Lebensbereichen und -phasen </a:t>
            </a:r>
          </a:p>
          <a:p>
            <a:pPr marL="285750" lvl="0" indent="-285750">
              <a:lnSpc>
                <a:spcPct val="100000"/>
              </a:lnSpc>
              <a:buClr>
                <a:srgbClr val="8BAF35"/>
              </a:buClr>
              <a:buFont typeface="Arial" panose="020B0604020202020204" pitchFamily="34" charset="0"/>
              <a:buChar char="•"/>
            </a:pPr>
            <a:r>
              <a:rPr lang="de-DE" dirty="0">
                <a:solidFill>
                  <a:srgbClr val="212529"/>
                </a:solidFill>
                <a:latin typeface="Freeset"/>
              </a:rPr>
              <a:t>Stärkung der </a:t>
            </a:r>
            <a:r>
              <a:rPr lang="de-DE" b="1" dirty="0">
                <a:solidFill>
                  <a:srgbClr val="212529"/>
                </a:solidFill>
                <a:latin typeface="Freeset"/>
              </a:rPr>
              <a:t>Rechteperspektive</a:t>
            </a:r>
            <a:r>
              <a:rPr lang="de-DE" dirty="0">
                <a:solidFill>
                  <a:srgbClr val="212529"/>
                </a:solidFill>
                <a:latin typeface="Freeset"/>
              </a:rPr>
              <a:t> in Bezug auf die UN-BRK, Teilhaberechte, Selbstvertretung, politische Bildung und Partizipation </a:t>
            </a:r>
          </a:p>
          <a:p>
            <a:pPr marL="285750" lvl="0" indent="-285750">
              <a:lnSpc>
                <a:spcPct val="100000"/>
              </a:lnSpc>
              <a:buClr>
                <a:srgbClr val="8BAF35"/>
              </a:buClr>
              <a:buFont typeface="Arial" panose="020B0604020202020204" pitchFamily="34" charset="0"/>
              <a:buChar char="•"/>
            </a:pPr>
            <a:r>
              <a:rPr lang="de-DE" b="1" dirty="0">
                <a:solidFill>
                  <a:srgbClr val="212529"/>
                </a:solidFill>
                <a:latin typeface="Freeset"/>
              </a:rPr>
              <a:t>Theorien und Konzepte </a:t>
            </a:r>
            <a:r>
              <a:rPr lang="de-DE" dirty="0">
                <a:solidFill>
                  <a:srgbClr val="212529"/>
                </a:solidFill>
                <a:latin typeface="Freeset"/>
              </a:rPr>
              <a:t>von Inklusion, Teilhabe, Diversität, Sozialraumorientierung, Organisationen und Netzwerken</a:t>
            </a:r>
          </a:p>
          <a:p>
            <a:pPr marL="285750" indent="-285750">
              <a:lnSpc>
                <a:spcPct val="100000"/>
              </a:lnSpc>
              <a:buClr>
                <a:srgbClr val="8BAF35"/>
              </a:buClr>
              <a:buFont typeface="Arial" panose="020B0604020202020204" pitchFamily="34" charset="0"/>
              <a:buChar char="•"/>
            </a:pPr>
            <a:r>
              <a:rPr lang="de-DE" b="1" dirty="0">
                <a:solidFill>
                  <a:srgbClr val="212529"/>
                </a:solidFill>
                <a:latin typeface="Freeset"/>
              </a:rPr>
              <a:t>Forschungskompetenzen, Grundlagenwissen, Analyserepertoire und Handlungswissen</a:t>
            </a:r>
            <a:r>
              <a:rPr lang="de-DE" dirty="0">
                <a:solidFill>
                  <a:srgbClr val="212529"/>
                </a:solidFill>
                <a:latin typeface="Freeset"/>
              </a:rPr>
              <a:t>, um Inklusion und Partizipation von Menschen mit behinderungsbedingten Ausgrenzungserfahrungen zu unterstützen, zu befördern und zu begleiten</a:t>
            </a:r>
          </a:p>
          <a:p>
            <a:pPr marL="285750" indent="-285750">
              <a:lnSpc>
                <a:spcPct val="100000"/>
              </a:lnSpc>
              <a:buClr>
                <a:srgbClr val="8BAF35"/>
              </a:buClr>
              <a:buFont typeface="Arial" panose="020B0604020202020204" pitchFamily="34" charset="0"/>
              <a:buChar char="•"/>
            </a:pPr>
            <a:endParaRPr kumimoji="0" lang="de-DE" sz="1800" b="0" i="0" u="none" strike="noStrike" kern="1200" cap="none" spc="0" normalizeH="0" baseline="0" noProof="0" dirty="0">
              <a:ln>
                <a:noFill/>
              </a:ln>
              <a:solidFill>
                <a:srgbClr val="212529"/>
              </a:solidFill>
              <a:effectLst/>
              <a:uLnTx/>
              <a:uFillTx/>
              <a:latin typeface="Freeset"/>
              <a:ea typeface="+mn-ea"/>
              <a:cs typeface="+mn-cs"/>
            </a:endParaRPr>
          </a:p>
          <a:p>
            <a:pPr marL="285750" lvl="0" indent="-285750">
              <a:lnSpc>
                <a:spcPct val="100000"/>
              </a:lnSpc>
              <a:buClr>
                <a:srgbClr val="8BAF35"/>
              </a:buClr>
              <a:buFont typeface="Arial" panose="020B0604020202020204" pitchFamily="34" charset="0"/>
              <a:buChar char="•"/>
            </a:pPr>
            <a:endParaRPr lang="de-DE" dirty="0">
              <a:solidFill>
                <a:srgbClr val="212529"/>
              </a:solidFill>
              <a:latin typeface="Freeset"/>
            </a:endParaRPr>
          </a:p>
        </p:txBody>
      </p:sp>
      <p:sp>
        <p:nvSpPr>
          <p:cNvPr id="8" name="Inhaltsplatzhalter 7" descr="Der Masterstudiengang qualifiziert zur fachlichen Begleitung entsprechender Praxisentwicklungen sowie zur Realisierung von Forschungsvorhaben im Feld.&#10;">
            <a:extLst>
              <a:ext uri="{FF2B5EF4-FFF2-40B4-BE49-F238E27FC236}">
                <a16:creationId xmlns:a16="http://schemas.microsoft.com/office/drawing/2014/main" id="{68FD3436-133A-46BC-A611-818F42491ABD}"/>
              </a:ext>
            </a:extLst>
          </p:cNvPr>
          <p:cNvSpPr>
            <a:spLocks noGrp="1"/>
          </p:cNvSpPr>
          <p:nvPr>
            <p:ph idx="15"/>
          </p:nvPr>
        </p:nvSpPr>
        <p:spPr>
          <a:xfrm>
            <a:off x="6244049" y="1851056"/>
            <a:ext cx="5580000" cy="1722865"/>
          </a:xfrm>
        </p:spPr>
        <p:txBody>
          <a:bodyPr/>
          <a:lstStyle/>
          <a:p>
            <a:pPr>
              <a:lnSpc>
                <a:spcPct val="100000"/>
              </a:lnSpc>
              <a:buClr>
                <a:srgbClr val="8BAF35"/>
              </a:buClr>
            </a:pPr>
            <a:r>
              <a:rPr lang="de-DE" sz="2400" b="1" i="0" dirty="0">
                <a:solidFill>
                  <a:schemeClr val="accent1"/>
                </a:solidFill>
                <a:effectLst/>
                <a:latin typeface="Freeset"/>
              </a:rPr>
              <a:t>Ihre Perspektive:</a:t>
            </a:r>
          </a:p>
          <a:p>
            <a:pPr>
              <a:lnSpc>
                <a:spcPct val="100000"/>
              </a:lnSpc>
              <a:buClr>
                <a:srgbClr val="8BAF35"/>
              </a:buClr>
            </a:pPr>
            <a:r>
              <a:rPr lang="de-DE" b="0" i="0" dirty="0">
                <a:solidFill>
                  <a:srgbClr val="212529"/>
                </a:solidFill>
                <a:effectLst/>
                <a:latin typeface="Freeset"/>
              </a:rPr>
              <a:t>Der Masterstudiengang qualifiziert zur fachlichen Begleitung innovativer Praxisentwicklungen sowie zur Realisierung von Forschungsvorhaben im Feld.</a:t>
            </a:r>
          </a:p>
          <a:p>
            <a:endParaRPr lang="de-DE" dirty="0"/>
          </a:p>
        </p:txBody>
      </p:sp>
      <p:sp>
        <p:nvSpPr>
          <p:cNvPr id="5" name="Fußzeilenplatzhalter 4">
            <a:extLst>
              <a:ext uri="{FF2B5EF4-FFF2-40B4-BE49-F238E27FC236}">
                <a16:creationId xmlns:a16="http://schemas.microsoft.com/office/drawing/2014/main" id="{3B6613EB-4E24-477D-BCE8-0F81789DCC05}"/>
              </a:ext>
              <a:ext uri="{C183D7F6-B498-43B3-948B-1728B52AA6E4}">
                <adec:decorative xmlns:adec="http://schemas.microsoft.com/office/drawing/2017/decorative" val="1"/>
              </a:ext>
            </a:extLst>
          </p:cNvPr>
          <p:cNvSpPr>
            <a:spLocks noGrp="1"/>
          </p:cNvSpPr>
          <p:nvPr>
            <p:ph type="ftr" sz="quarter" idx="3"/>
          </p:nvPr>
        </p:nvSpPr>
        <p:spPr/>
        <p:txBody>
          <a:bodyPr/>
          <a:lstStyle/>
          <a:p>
            <a:r>
              <a:rPr lang="de-DE" dirty="0"/>
              <a:t>Informationsveranstaltung zu den Masterstudiengängen der katho NRW am Standort Münster</a:t>
            </a:r>
          </a:p>
        </p:txBody>
      </p:sp>
      <p:pic>
        <p:nvPicPr>
          <p:cNvPr id="7" name="Grafik 6">
            <a:extLst>
              <a:ext uri="{FF2B5EF4-FFF2-40B4-BE49-F238E27FC236}">
                <a16:creationId xmlns:a16="http://schemas.microsoft.com/office/drawing/2014/main" id="{9E70796C-D9B3-179A-6068-C0677015D35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2584"/>
          <a:stretch>
            <a:fillRect/>
          </a:stretch>
        </p:blipFill>
        <p:spPr>
          <a:xfrm>
            <a:off x="6337695" y="3301019"/>
            <a:ext cx="3861382" cy="2762695"/>
          </a:xfrm>
          <a:prstGeom prst="rect">
            <a:avLst/>
          </a:prstGeom>
        </p:spPr>
      </p:pic>
    </p:spTree>
    <p:extLst>
      <p:ext uri="{BB962C8B-B14F-4D97-AF65-F5344CB8AC3E}">
        <p14:creationId xmlns:p14="http://schemas.microsoft.com/office/powerpoint/2010/main" val="117950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45FFB-B0E8-C1D2-D669-72DFA6FB2C3A}"/>
              </a:ext>
            </a:extLst>
          </p:cNvPr>
          <p:cNvSpPr>
            <a:spLocks noGrp="1"/>
          </p:cNvSpPr>
          <p:nvPr>
            <p:ph type="title"/>
          </p:nvPr>
        </p:nvSpPr>
        <p:spPr>
          <a:xfrm>
            <a:off x="354000" y="812923"/>
            <a:ext cx="11484000" cy="387798"/>
          </a:xfrm>
        </p:spPr>
        <p:txBody>
          <a:bodyPr/>
          <a:lstStyle/>
          <a:p>
            <a:r>
              <a:rPr lang="de-DE" sz="2800" b="1" dirty="0"/>
              <a:t>Beispiele für Perspektiven und Karrieren …</a:t>
            </a:r>
          </a:p>
        </p:txBody>
      </p:sp>
      <p:sp>
        <p:nvSpPr>
          <p:cNvPr id="3" name="Inhaltsplatzhalter 2">
            <a:extLst>
              <a:ext uri="{FF2B5EF4-FFF2-40B4-BE49-F238E27FC236}">
                <a16:creationId xmlns:a16="http://schemas.microsoft.com/office/drawing/2014/main" id="{94D28748-4A21-AE97-5BBE-8526C5BC4161}"/>
              </a:ext>
            </a:extLst>
          </p:cNvPr>
          <p:cNvSpPr>
            <a:spLocks noGrp="1"/>
          </p:cNvSpPr>
          <p:nvPr>
            <p:ph idx="1"/>
          </p:nvPr>
        </p:nvSpPr>
        <p:spPr>
          <a:xfrm>
            <a:off x="234079" y="1786119"/>
            <a:ext cx="7642860" cy="4412384"/>
          </a:xfrm>
        </p:spPr>
        <p:txBody>
          <a:bodyPr/>
          <a:lstStyle/>
          <a:p>
            <a:pPr marL="285750" indent="-285750">
              <a:buFontTx/>
              <a:buChar char="-"/>
            </a:pPr>
            <a:r>
              <a:rPr lang="de-DE" sz="2400" dirty="0"/>
              <a:t>Sozialplanung für die Altenhilfe- oder Jugendhilfeplanung in einer Kommune</a:t>
            </a:r>
          </a:p>
          <a:p>
            <a:pPr marL="285750" indent="-285750">
              <a:buFontTx/>
              <a:buChar char="-"/>
            </a:pPr>
            <a:r>
              <a:rPr lang="de-DE" sz="2400" dirty="0"/>
              <a:t>Qualitätssicherung in einer Komplexeinrichtung</a:t>
            </a:r>
          </a:p>
          <a:p>
            <a:pPr marL="285750" indent="-285750">
              <a:buFontTx/>
              <a:buChar char="-"/>
            </a:pPr>
            <a:r>
              <a:rPr lang="de-DE" sz="2400" dirty="0"/>
              <a:t>Leitung eines Wohnverbundes der Eingliederungshilfe</a:t>
            </a:r>
          </a:p>
          <a:p>
            <a:pPr marL="285750" indent="-285750">
              <a:buFontTx/>
              <a:buChar char="-"/>
            </a:pPr>
            <a:r>
              <a:rPr lang="de-DE" sz="2400" dirty="0"/>
              <a:t>Dissertation am Promotionskolleg NRW oder kooperative Promotion an einer Universität</a:t>
            </a:r>
          </a:p>
          <a:p>
            <a:pPr marL="285750" indent="-285750">
              <a:buFontTx/>
              <a:buChar char="-"/>
            </a:pPr>
            <a:r>
              <a:rPr lang="de-DE" sz="2400" dirty="0"/>
              <a:t>Tätigkeit in einer Sozialstiftung – Förderung von zukunftsweisenden Projekten</a:t>
            </a:r>
          </a:p>
          <a:p>
            <a:pPr marL="285750" indent="-285750">
              <a:buFontTx/>
              <a:buChar char="-"/>
            </a:pPr>
            <a:r>
              <a:rPr lang="de-DE" sz="2400" dirty="0"/>
              <a:t>Wissenschaftliche Mitarbeit in einem Forschungsprojekt oder Funktionsbereich …</a:t>
            </a:r>
          </a:p>
          <a:p>
            <a:pPr marL="285750" indent="-285750">
              <a:buFontTx/>
              <a:buChar char="-"/>
            </a:pPr>
            <a:endParaRPr lang="de-DE" sz="2400" dirty="0"/>
          </a:p>
          <a:p>
            <a:pPr marL="285750" indent="-285750">
              <a:buFontTx/>
              <a:buChar char="-"/>
            </a:pPr>
            <a:endParaRPr lang="de-DE" sz="2400" dirty="0"/>
          </a:p>
        </p:txBody>
      </p:sp>
      <p:pic>
        <p:nvPicPr>
          <p:cNvPr id="11" name="Grafik 10">
            <a:extLst>
              <a:ext uri="{FF2B5EF4-FFF2-40B4-BE49-F238E27FC236}">
                <a16:creationId xmlns:a16="http://schemas.microsoft.com/office/drawing/2014/main" id="{F86C95FA-8EF1-4676-6A5C-FB2FCEA3324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713130" y="634675"/>
            <a:ext cx="1287780" cy="1287780"/>
          </a:xfrm>
          <a:prstGeom prst="rect">
            <a:avLst/>
          </a:prstGeom>
        </p:spPr>
      </p:pic>
      <p:pic>
        <p:nvPicPr>
          <p:cNvPr id="6" name="Grafik 5" descr=" &quot;In meinem Berufsleben nach dem Bachelor-Abschluss habe ich organisatorische Diskrepanzen erlebt, die ich durch das Masterstudium fachlich verstehen und einordnen gelernt habe&quot; - Zitat Monika Laumann (Heilpädagogik M.A.), wissenschaftliche Mitarbeiterin im Praxisreferat der katho am Standort Münster">
            <a:extLst>
              <a:ext uri="{FF2B5EF4-FFF2-40B4-BE49-F238E27FC236}">
                <a16:creationId xmlns:a16="http://schemas.microsoft.com/office/drawing/2014/main" id="{8372EF06-29C1-BCD6-E68D-1EFBCB3570C1}"/>
              </a:ext>
            </a:extLst>
          </p:cNvPr>
          <p:cNvPicPr>
            <a:picLocks noChangeAspect="1"/>
          </p:cNvPicPr>
          <p:nvPr/>
        </p:nvPicPr>
        <p:blipFill>
          <a:blip r:embed="rId3"/>
          <a:stretch>
            <a:fillRect/>
          </a:stretch>
        </p:blipFill>
        <p:spPr>
          <a:xfrm>
            <a:off x="8412481" y="812922"/>
            <a:ext cx="3545440" cy="4527511"/>
          </a:xfrm>
          <a:prstGeom prst="rect">
            <a:avLst/>
          </a:prstGeom>
        </p:spPr>
      </p:pic>
      <p:sp>
        <p:nvSpPr>
          <p:cNvPr id="5" name="Textfeld 4">
            <a:extLst>
              <a:ext uri="{FF2B5EF4-FFF2-40B4-BE49-F238E27FC236}">
                <a16:creationId xmlns:a16="http://schemas.microsoft.com/office/drawing/2014/main" id="{FF6AE277-BAD0-C9F9-CF12-92E16BE42F8F}"/>
              </a:ext>
            </a:extLst>
          </p:cNvPr>
          <p:cNvSpPr txBox="1"/>
          <p:nvPr/>
        </p:nvSpPr>
        <p:spPr>
          <a:xfrm>
            <a:off x="358050" y="6334839"/>
            <a:ext cx="7642860" cy="246221"/>
          </a:xfrm>
          <a:prstGeom prst="rect">
            <a:avLst/>
          </a:prstGeom>
          <a:noFill/>
        </p:spPr>
        <p:txBody>
          <a:bodyPr wrap="square">
            <a:spAutoFit/>
          </a:bodyPr>
          <a:lstStyle/>
          <a:p>
            <a:r>
              <a:rPr lang="de-DE" sz="1000" dirty="0" err="1"/>
              <a:t>Inuformationsveranstaltung</a:t>
            </a:r>
            <a:r>
              <a:rPr lang="de-DE" sz="1000" dirty="0"/>
              <a:t> zu den Masterstudiengängen der katho NRW am Standort Münster</a:t>
            </a:r>
          </a:p>
        </p:txBody>
      </p:sp>
    </p:spTree>
    <p:extLst>
      <p:ext uri="{BB962C8B-B14F-4D97-AF65-F5344CB8AC3E}">
        <p14:creationId xmlns:p14="http://schemas.microsoft.com/office/powerpoint/2010/main" val="386349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3. Struktur des Studiengangs">
            <a:extLst>
              <a:ext uri="{FF2B5EF4-FFF2-40B4-BE49-F238E27FC236}">
                <a16:creationId xmlns:a16="http://schemas.microsoft.com/office/drawing/2014/main" id="{EA5D043E-192C-4278-A8DE-49CE13EF4B08}"/>
              </a:ext>
            </a:extLst>
          </p:cNvPr>
          <p:cNvSpPr>
            <a:spLocks noGrp="1"/>
          </p:cNvSpPr>
          <p:nvPr>
            <p:ph type="title"/>
          </p:nvPr>
        </p:nvSpPr>
        <p:spPr>
          <a:xfrm>
            <a:off x="358050" y="918466"/>
            <a:ext cx="11484000" cy="332399"/>
          </a:xfrm>
        </p:spPr>
        <p:txBody>
          <a:bodyPr/>
          <a:lstStyle/>
          <a:p>
            <a:r>
              <a:rPr lang="de-DE" b="1" dirty="0"/>
              <a:t>3. Struktur des Studiengangs</a:t>
            </a:r>
          </a:p>
        </p:txBody>
      </p:sp>
      <p:sp>
        <p:nvSpPr>
          <p:cNvPr id="27" name="Textfeld 26">
            <a:extLst>
              <a:ext uri="{FF2B5EF4-FFF2-40B4-BE49-F238E27FC236}">
                <a16:creationId xmlns:a16="http://schemas.microsoft.com/office/drawing/2014/main" id="{1B307552-1416-D61A-B76F-29EAA2164F90}"/>
              </a:ext>
            </a:extLst>
          </p:cNvPr>
          <p:cNvSpPr txBox="1"/>
          <p:nvPr/>
        </p:nvSpPr>
        <p:spPr>
          <a:xfrm>
            <a:off x="38106" y="2663735"/>
            <a:ext cx="804286" cy="2639441"/>
          </a:xfrm>
          <a:prstGeom prst="rect">
            <a:avLst/>
          </a:prstGeom>
          <a:noFill/>
        </p:spPr>
        <p:txBody>
          <a:bodyPr wrap="square" rtlCol="0">
            <a:spAutoFit/>
          </a:bodyPr>
          <a:lstStyle/>
          <a:p>
            <a:pPr>
              <a:lnSpc>
                <a:spcPct val="150000"/>
              </a:lnSpc>
            </a:pPr>
            <a:r>
              <a:rPr lang="de-DE" sz="1600" dirty="0"/>
              <a:t>4. Sem.</a:t>
            </a:r>
          </a:p>
          <a:p>
            <a:pPr>
              <a:lnSpc>
                <a:spcPct val="150000"/>
              </a:lnSpc>
            </a:pPr>
            <a:endParaRPr lang="de-DE" sz="1600" dirty="0"/>
          </a:p>
          <a:p>
            <a:pPr>
              <a:lnSpc>
                <a:spcPct val="150000"/>
              </a:lnSpc>
            </a:pPr>
            <a:r>
              <a:rPr lang="de-DE" sz="1600" dirty="0"/>
              <a:t>3. Sem.</a:t>
            </a:r>
          </a:p>
          <a:p>
            <a:pPr>
              <a:lnSpc>
                <a:spcPct val="150000"/>
              </a:lnSpc>
            </a:pPr>
            <a:endParaRPr lang="de-DE" sz="1600" dirty="0"/>
          </a:p>
          <a:p>
            <a:pPr>
              <a:lnSpc>
                <a:spcPct val="150000"/>
              </a:lnSpc>
            </a:pPr>
            <a:r>
              <a:rPr lang="de-DE" sz="1600" dirty="0"/>
              <a:t>2. Sem.</a:t>
            </a:r>
          </a:p>
          <a:p>
            <a:pPr>
              <a:lnSpc>
                <a:spcPct val="150000"/>
              </a:lnSpc>
            </a:pPr>
            <a:endParaRPr lang="de-DE" sz="1600" dirty="0"/>
          </a:p>
          <a:p>
            <a:pPr>
              <a:lnSpc>
                <a:spcPct val="150000"/>
              </a:lnSpc>
            </a:pPr>
            <a:r>
              <a:rPr lang="de-DE" sz="1600" dirty="0"/>
              <a:t>1. Sem.</a:t>
            </a:r>
          </a:p>
        </p:txBody>
      </p:sp>
      <p:sp>
        <p:nvSpPr>
          <p:cNvPr id="20" name="Ellipse 19" descr="verschiedene Bachelor-/Diplom-Abschlüsse&#10;berufliche Vorerfahrung&#10;">
            <a:extLst>
              <a:ext uri="{FF2B5EF4-FFF2-40B4-BE49-F238E27FC236}">
                <a16:creationId xmlns:a16="http://schemas.microsoft.com/office/drawing/2014/main" id="{CB1BE8FD-5537-442C-921D-F61B9475A333}"/>
              </a:ext>
            </a:extLst>
          </p:cNvPr>
          <p:cNvSpPr/>
          <p:nvPr/>
        </p:nvSpPr>
        <p:spPr bwMode="gray">
          <a:xfrm>
            <a:off x="842392" y="5420951"/>
            <a:ext cx="7034620" cy="650073"/>
          </a:xfrm>
          <a:prstGeom prst="ellipse">
            <a:avLst/>
          </a:prstGeom>
          <a:solidFill>
            <a:srgbClr val="FFFFD1"/>
          </a:solidFill>
          <a:ln w="9525">
            <a:solidFill>
              <a:srgbClr val="EEDE1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sym typeface="Arial"/>
              </a:rPr>
              <a:t>verschiedene Bachelor-/Diplom-Abschlüsse</a:t>
            </a:r>
          </a:p>
          <a:p>
            <a:pPr algn="ctr"/>
            <a:r>
              <a:rPr lang="de-DE" sz="1400" dirty="0">
                <a:solidFill>
                  <a:schemeClr val="tx1"/>
                </a:solidFill>
                <a:sym typeface="Arial"/>
              </a:rPr>
              <a:t>berufliche Vorerfahrung</a:t>
            </a:r>
          </a:p>
        </p:txBody>
      </p:sp>
      <p:sp>
        <p:nvSpPr>
          <p:cNvPr id="7" name="Rechteck 6" descr="M1 Disziplinbezug  &#10;">
            <a:extLst>
              <a:ext uri="{FF2B5EF4-FFF2-40B4-BE49-F238E27FC236}">
                <a16:creationId xmlns:a16="http://schemas.microsoft.com/office/drawing/2014/main" id="{E4B50869-CA70-61B3-073A-3B19DB5BC5B6}"/>
              </a:ext>
            </a:extLst>
          </p:cNvPr>
          <p:cNvSpPr/>
          <p:nvPr/>
        </p:nvSpPr>
        <p:spPr bwMode="gray">
          <a:xfrm>
            <a:off x="4456259" y="3990555"/>
            <a:ext cx="1900256" cy="715617"/>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de-DE" sz="1400" b="1" dirty="0">
                <a:solidFill>
                  <a:schemeClr val="tx1"/>
                </a:solidFill>
                <a:sym typeface="Arial"/>
              </a:rPr>
              <a:t>M1 Disziplinbezug theoretische Referenzen</a:t>
            </a:r>
            <a:r>
              <a:rPr lang="de-DE" sz="1400" dirty="0">
                <a:solidFill>
                  <a:schemeClr val="tx1"/>
                </a:solidFill>
                <a:sym typeface="Arial"/>
              </a:rPr>
              <a:t>  </a:t>
            </a:r>
          </a:p>
        </p:txBody>
      </p:sp>
      <p:sp>
        <p:nvSpPr>
          <p:cNvPr id="16" name="Rechteck 15" descr="M2 Professionsbezug/ Analysekompetenz&#10;">
            <a:extLst>
              <a:ext uri="{FF2B5EF4-FFF2-40B4-BE49-F238E27FC236}">
                <a16:creationId xmlns:a16="http://schemas.microsoft.com/office/drawing/2014/main" id="{51F8AAE3-3641-4BEC-D130-21788C0C4FF2}"/>
              </a:ext>
            </a:extLst>
          </p:cNvPr>
          <p:cNvSpPr/>
          <p:nvPr/>
        </p:nvSpPr>
        <p:spPr bwMode="gray">
          <a:xfrm>
            <a:off x="4462336" y="4707010"/>
            <a:ext cx="1861708" cy="715617"/>
          </a:xfrm>
          <a:prstGeom prst="rect">
            <a:avLst/>
          </a:prstGeom>
          <a:solidFill>
            <a:schemeClr val="accent1">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chemeClr val="tx1"/>
                </a:solidFill>
                <a:sym typeface="Arial"/>
              </a:rPr>
              <a:t>M2 Professionsbezug/ Analysekompetenz</a:t>
            </a:r>
          </a:p>
        </p:txBody>
      </p:sp>
      <p:sp>
        <p:nvSpPr>
          <p:cNvPr id="15" name="Rechteck 14" descr="M3 Forschungsmethodik&#10;">
            <a:extLst>
              <a:ext uri="{FF2B5EF4-FFF2-40B4-BE49-F238E27FC236}">
                <a16:creationId xmlns:a16="http://schemas.microsoft.com/office/drawing/2014/main" id="{EBFA9950-2B6B-87DE-309B-1D5EC572BB68}"/>
              </a:ext>
            </a:extLst>
          </p:cNvPr>
          <p:cNvSpPr/>
          <p:nvPr/>
        </p:nvSpPr>
        <p:spPr bwMode="gray">
          <a:xfrm>
            <a:off x="2639388" y="4012089"/>
            <a:ext cx="1829025" cy="1410538"/>
          </a:xfrm>
          <a:prstGeom prst="rect">
            <a:avLst/>
          </a:prstGeom>
          <a:solidFill>
            <a:schemeClr val="accent1">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chemeClr val="tx1"/>
                </a:solidFill>
                <a:sym typeface="Arial"/>
              </a:rPr>
              <a:t>M3 Forschungs-methodik: Forschungsantrag</a:t>
            </a:r>
          </a:p>
        </p:txBody>
      </p:sp>
      <p:sp>
        <p:nvSpPr>
          <p:cNvPr id="19" name="Rechteck 18" descr="M4 Handlungsfelder: analytische Ebene&#10;">
            <a:extLst>
              <a:ext uri="{FF2B5EF4-FFF2-40B4-BE49-F238E27FC236}">
                <a16:creationId xmlns:a16="http://schemas.microsoft.com/office/drawing/2014/main" id="{5D9CF8EA-826C-1801-CC1F-F0B86D7C464A}"/>
              </a:ext>
            </a:extLst>
          </p:cNvPr>
          <p:cNvSpPr/>
          <p:nvPr/>
        </p:nvSpPr>
        <p:spPr bwMode="gray">
          <a:xfrm>
            <a:off x="6330122" y="4001460"/>
            <a:ext cx="1829025" cy="1436873"/>
          </a:xfrm>
          <a:prstGeom prst="rect">
            <a:avLst/>
          </a:prstGeom>
          <a:solidFill>
            <a:schemeClr val="bg2">
              <a:lumMod val="9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chemeClr val="tx1"/>
                </a:solidFill>
                <a:sym typeface="Arial"/>
              </a:rPr>
              <a:t>M4 Handlungsfelder: analytische Ebene: Hausarbeit</a:t>
            </a:r>
          </a:p>
        </p:txBody>
      </p:sp>
      <p:sp>
        <p:nvSpPr>
          <p:cNvPr id="10" name="Rechteck 9" descr="Vorbereitung und Bildung von Forschungsgruppen&#10;">
            <a:extLst>
              <a:ext uri="{FF2B5EF4-FFF2-40B4-BE49-F238E27FC236}">
                <a16:creationId xmlns:a16="http://schemas.microsoft.com/office/drawing/2014/main" id="{7689B028-7E06-64C5-0BED-C714CE83570E}"/>
              </a:ext>
            </a:extLst>
          </p:cNvPr>
          <p:cNvSpPr/>
          <p:nvPr/>
        </p:nvSpPr>
        <p:spPr bwMode="gray">
          <a:xfrm>
            <a:off x="816440" y="4707010"/>
            <a:ext cx="1829025" cy="715617"/>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chemeClr val="tx1"/>
                </a:solidFill>
                <a:sym typeface="Arial"/>
              </a:rPr>
              <a:t>Vorbereitung und Bildung von Forschungsgruppen</a:t>
            </a:r>
          </a:p>
        </p:txBody>
      </p:sp>
      <p:sp>
        <p:nvSpPr>
          <p:cNvPr id="13" name="Rechteck 12" descr="theoretische Referenzen&#10;">
            <a:extLst>
              <a:ext uri="{FF2B5EF4-FFF2-40B4-BE49-F238E27FC236}">
                <a16:creationId xmlns:a16="http://schemas.microsoft.com/office/drawing/2014/main" id="{9DD1502B-FA82-3691-5DD1-397868B0E124}"/>
              </a:ext>
            </a:extLst>
          </p:cNvPr>
          <p:cNvSpPr/>
          <p:nvPr/>
        </p:nvSpPr>
        <p:spPr bwMode="gray">
          <a:xfrm>
            <a:off x="2659467" y="3325768"/>
            <a:ext cx="2094418" cy="715617"/>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e-DE" sz="1400" b="1" dirty="0">
                <a:solidFill>
                  <a:schemeClr val="tx1"/>
                </a:solidFill>
                <a:sym typeface="Arial"/>
              </a:rPr>
              <a:t>M1: thesenbasierte mdl. Prüfung</a:t>
            </a:r>
          </a:p>
        </p:txBody>
      </p:sp>
      <p:sp>
        <p:nvSpPr>
          <p:cNvPr id="18" name="Rechteck 17" descr="M5 Handlungsfelder: methodische Ebene&#10;">
            <a:extLst>
              <a:ext uri="{FF2B5EF4-FFF2-40B4-BE49-F238E27FC236}">
                <a16:creationId xmlns:a16="http://schemas.microsoft.com/office/drawing/2014/main" id="{8DBEFF1D-388F-4F77-7A22-29E75097AFB9}"/>
              </a:ext>
            </a:extLst>
          </p:cNvPr>
          <p:cNvSpPr/>
          <p:nvPr/>
        </p:nvSpPr>
        <p:spPr bwMode="gray">
          <a:xfrm>
            <a:off x="6330562" y="2584332"/>
            <a:ext cx="1829025" cy="1431889"/>
          </a:xfrm>
          <a:prstGeom prst="rect">
            <a:avLst/>
          </a:prstGeom>
          <a:solidFill>
            <a:schemeClr val="bg2">
              <a:lumMod val="9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chemeClr val="tx1"/>
                </a:solidFill>
                <a:sym typeface="Arial"/>
              </a:rPr>
              <a:t>M5 Handlungsfelder: methodische Ebene: Hausarbeit</a:t>
            </a:r>
          </a:p>
        </p:txBody>
      </p:sp>
      <p:sp>
        <p:nvSpPr>
          <p:cNvPr id="12" name="Rechteck 11">
            <a:extLst>
              <a:ext uri="{FF2B5EF4-FFF2-40B4-BE49-F238E27FC236}">
                <a16:creationId xmlns:a16="http://schemas.microsoft.com/office/drawing/2014/main" id="{4F782789-0BC1-99BE-8812-0265DEC586FC}"/>
              </a:ext>
            </a:extLst>
          </p:cNvPr>
          <p:cNvSpPr/>
          <p:nvPr/>
        </p:nvSpPr>
        <p:spPr bwMode="gray">
          <a:xfrm>
            <a:off x="816439" y="3994979"/>
            <a:ext cx="1537477" cy="715617"/>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chemeClr val="tx1"/>
                </a:solidFill>
                <a:sym typeface="Arial"/>
              </a:rPr>
              <a:t>Forschungsdesign, -antrag</a:t>
            </a:r>
          </a:p>
        </p:txBody>
      </p:sp>
      <p:sp>
        <p:nvSpPr>
          <p:cNvPr id="17" name="Rechteck 16" descr="M6 Auswertung und Ergebnis-Sicherung in Forschungs-projekten&#10;">
            <a:extLst>
              <a:ext uri="{FF2B5EF4-FFF2-40B4-BE49-F238E27FC236}">
                <a16:creationId xmlns:a16="http://schemas.microsoft.com/office/drawing/2014/main" id="{07D8F93B-AE3B-C208-4CF1-5D79F41A314C}"/>
              </a:ext>
            </a:extLst>
          </p:cNvPr>
          <p:cNvSpPr/>
          <p:nvPr/>
        </p:nvSpPr>
        <p:spPr bwMode="gray">
          <a:xfrm>
            <a:off x="4766039" y="2584332"/>
            <a:ext cx="1590475" cy="1417128"/>
          </a:xfrm>
          <a:prstGeom prst="rect">
            <a:avLst/>
          </a:prstGeom>
          <a:solidFill>
            <a:schemeClr val="accent1">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chemeClr val="tx1"/>
                </a:solidFill>
                <a:sym typeface="Arial"/>
              </a:rPr>
              <a:t>M6 Auswertung und Ergebnis-Sicherung in Forschungs-projekten</a:t>
            </a:r>
          </a:p>
        </p:txBody>
      </p:sp>
      <p:sp>
        <p:nvSpPr>
          <p:cNvPr id="11" name="Rechteck 10" descr="M7 Forschungsprojekt&#10;">
            <a:extLst>
              <a:ext uri="{FF2B5EF4-FFF2-40B4-BE49-F238E27FC236}">
                <a16:creationId xmlns:a16="http://schemas.microsoft.com/office/drawing/2014/main" id="{0A290B31-CC25-B4F1-B36C-2E5BDB2A49A2}"/>
              </a:ext>
            </a:extLst>
          </p:cNvPr>
          <p:cNvSpPr/>
          <p:nvPr/>
        </p:nvSpPr>
        <p:spPr bwMode="gray">
          <a:xfrm>
            <a:off x="810363" y="3296472"/>
            <a:ext cx="1829025" cy="1410538"/>
          </a:xfrm>
          <a:prstGeom prst="rect">
            <a:avLst/>
          </a:prstGeom>
          <a:solidFill>
            <a:schemeClr val="accent1">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de-DE" sz="1400" b="1" dirty="0">
                <a:solidFill>
                  <a:schemeClr val="tx1"/>
                </a:solidFill>
                <a:sym typeface="Arial"/>
              </a:rPr>
              <a:t>M7 Forschungs-projekt: Präsentation und Forschungsbericht</a:t>
            </a:r>
          </a:p>
        </p:txBody>
      </p:sp>
      <p:sp>
        <p:nvSpPr>
          <p:cNvPr id="14" name="Rechteck 13" descr="Masterthesis&#10;">
            <a:extLst>
              <a:ext uri="{FF2B5EF4-FFF2-40B4-BE49-F238E27FC236}">
                <a16:creationId xmlns:a16="http://schemas.microsoft.com/office/drawing/2014/main" id="{33A62FB2-7863-65BA-A35D-F4FEEF091FE2}"/>
              </a:ext>
            </a:extLst>
          </p:cNvPr>
          <p:cNvSpPr/>
          <p:nvPr/>
        </p:nvSpPr>
        <p:spPr bwMode="gray">
          <a:xfrm>
            <a:off x="816439" y="2586934"/>
            <a:ext cx="3949594" cy="721151"/>
          </a:xfrm>
          <a:prstGeom prst="rect">
            <a:avLst/>
          </a:prstGeom>
          <a:pattFill prst="narHorz">
            <a:fgClr>
              <a:schemeClr val="accent1"/>
            </a:fgClr>
            <a:bgClr>
              <a:schemeClr val="bg1"/>
            </a:bgClr>
          </a:patt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2400" b="1" dirty="0">
                <a:solidFill>
                  <a:schemeClr val="tx1"/>
                </a:solidFill>
                <a:sym typeface="Arial"/>
              </a:rPr>
              <a:t>Masterthesis</a:t>
            </a:r>
          </a:p>
        </p:txBody>
      </p:sp>
      <p:sp>
        <p:nvSpPr>
          <p:cNvPr id="24" name="Pfeil: nach oben 23" descr="Pfeil nach oben">
            <a:extLst>
              <a:ext uri="{FF2B5EF4-FFF2-40B4-BE49-F238E27FC236}">
                <a16:creationId xmlns:a16="http://schemas.microsoft.com/office/drawing/2014/main" id="{5ECD1FB4-5D73-4D40-B8C4-985D87EC87B2}"/>
              </a:ext>
            </a:extLst>
          </p:cNvPr>
          <p:cNvSpPr/>
          <p:nvPr/>
        </p:nvSpPr>
        <p:spPr bwMode="gray">
          <a:xfrm>
            <a:off x="1724875" y="2048869"/>
            <a:ext cx="676250" cy="538997"/>
          </a:xfrm>
          <a:prstGeom prst="upArrow">
            <a:avLst/>
          </a:prstGeom>
          <a:solidFill>
            <a:srgbClr val="FFFFD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err="1">
              <a:sym typeface="Arial"/>
            </a:endParaRPr>
          </a:p>
        </p:txBody>
      </p:sp>
      <p:sp>
        <p:nvSpPr>
          <p:cNvPr id="21" name="Ellipse 20" descr="berufliche Tätigkeit&#10;">
            <a:extLst>
              <a:ext uri="{FF2B5EF4-FFF2-40B4-BE49-F238E27FC236}">
                <a16:creationId xmlns:a16="http://schemas.microsoft.com/office/drawing/2014/main" id="{3D63307D-F3F5-8770-6E30-E069F1F214EF}"/>
              </a:ext>
            </a:extLst>
          </p:cNvPr>
          <p:cNvSpPr/>
          <p:nvPr/>
        </p:nvSpPr>
        <p:spPr bwMode="gray">
          <a:xfrm>
            <a:off x="833196" y="1395200"/>
            <a:ext cx="2459608" cy="542097"/>
          </a:xfrm>
          <a:prstGeom prst="ellipse">
            <a:avLst/>
          </a:prstGeom>
          <a:solidFill>
            <a:srgbClr val="EEDE1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sym typeface="Arial"/>
              </a:rPr>
              <a:t>berufliche Tätigkeit</a:t>
            </a:r>
          </a:p>
        </p:txBody>
      </p:sp>
      <p:sp>
        <p:nvSpPr>
          <p:cNvPr id="25" name="Pfeil: nach oben 24" descr="Pfeil nach oben">
            <a:extLst>
              <a:ext uri="{FF2B5EF4-FFF2-40B4-BE49-F238E27FC236}">
                <a16:creationId xmlns:a16="http://schemas.microsoft.com/office/drawing/2014/main" id="{F6472F15-B7EF-D5EE-38C2-28FDB318B174}"/>
              </a:ext>
            </a:extLst>
          </p:cNvPr>
          <p:cNvSpPr/>
          <p:nvPr/>
        </p:nvSpPr>
        <p:spPr bwMode="gray">
          <a:xfrm>
            <a:off x="4129533" y="2051207"/>
            <a:ext cx="676250" cy="538997"/>
          </a:xfrm>
          <a:prstGeom prst="upArrow">
            <a:avLst/>
          </a:prstGeom>
          <a:solidFill>
            <a:srgbClr val="FFFFD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err="1">
              <a:sym typeface="Arial"/>
            </a:endParaRPr>
          </a:p>
        </p:txBody>
      </p:sp>
      <p:sp>
        <p:nvSpPr>
          <p:cNvPr id="22" name="Ellipse 21" descr="Forschung">
            <a:extLst>
              <a:ext uri="{FF2B5EF4-FFF2-40B4-BE49-F238E27FC236}">
                <a16:creationId xmlns:a16="http://schemas.microsoft.com/office/drawing/2014/main" id="{6853E780-32FB-78BC-9695-7E55584A74F0}"/>
              </a:ext>
            </a:extLst>
          </p:cNvPr>
          <p:cNvSpPr/>
          <p:nvPr/>
        </p:nvSpPr>
        <p:spPr bwMode="gray">
          <a:xfrm>
            <a:off x="3237854" y="1397881"/>
            <a:ext cx="2459608" cy="542097"/>
          </a:xfrm>
          <a:prstGeom prst="ellipse">
            <a:avLst/>
          </a:prstGeom>
          <a:solidFill>
            <a:srgbClr val="EEDE1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sym typeface="Arial"/>
              </a:rPr>
              <a:t>Forschung</a:t>
            </a:r>
          </a:p>
        </p:txBody>
      </p:sp>
      <p:sp>
        <p:nvSpPr>
          <p:cNvPr id="26" name="Pfeil: nach oben 25" descr="Pfeil nach oben">
            <a:extLst>
              <a:ext uri="{FF2B5EF4-FFF2-40B4-BE49-F238E27FC236}">
                <a16:creationId xmlns:a16="http://schemas.microsoft.com/office/drawing/2014/main" id="{0F13FE80-F7E4-08BF-EB0C-59510986FB1A}"/>
              </a:ext>
            </a:extLst>
          </p:cNvPr>
          <p:cNvSpPr/>
          <p:nvPr/>
        </p:nvSpPr>
        <p:spPr bwMode="gray">
          <a:xfrm>
            <a:off x="6534191" y="2037505"/>
            <a:ext cx="676250" cy="538997"/>
          </a:xfrm>
          <a:prstGeom prst="upArrow">
            <a:avLst/>
          </a:prstGeom>
          <a:solidFill>
            <a:srgbClr val="FFFFD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err="1">
              <a:sym typeface="Arial"/>
            </a:endParaRPr>
          </a:p>
        </p:txBody>
      </p:sp>
      <p:sp>
        <p:nvSpPr>
          <p:cNvPr id="23" name="Ellipse 22" descr="Promotion&#10;">
            <a:extLst>
              <a:ext uri="{FF2B5EF4-FFF2-40B4-BE49-F238E27FC236}">
                <a16:creationId xmlns:a16="http://schemas.microsoft.com/office/drawing/2014/main" id="{89B1A1A6-80AB-9D93-BD37-6A89DD78D8EB}"/>
              </a:ext>
            </a:extLst>
          </p:cNvPr>
          <p:cNvSpPr/>
          <p:nvPr/>
        </p:nvSpPr>
        <p:spPr bwMode="gray">
          <a:xfrm>
            <a:off x="5587314" y="1391104"/>
            <a:ext cx="2459608" cy="542097"/>
          </a:xfrm>
          <a:prstGeom prst="ellipse">
            <a:avLst/>
          </a:prstGeom>
          <a:solidFill>
            <a:srgbClr val="EEDE1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sym typeface="Arial"/>
              </a:rPr>
              <a:t>Promotion</a:t>
            </a:r>
          </a:p>
        </p:txBody>
      </p:sp>
      <p:sp>
        <p:nvSpPr>
          <p:cNvPr id="9" name="Textfeld 8" descr="Hinweis: &#10;Flexibilität in der Studienstruktur ist vorhanden, sodass eine Vereinbarkeit mit Familie oder Job möglich ist!&#10;">
            <a:extLst>
              <a:ext uri="{FF2B5EF4-FFF2-40B4-BE49-F238E27FC236}">
                <a16:creationId xmlns:a16="http://schemas.microsoft.com/office/drawing/2014/main" id="{99009CEC-224D-502E-FE4E-4BCF5F236146}"/>
              </a:ext>
            </a:extLst>
          </p:cNvPr>
          <p:cNvSpPr txBox="1"/>
          <p:nvPr/>
        </p:nvSpPr>
        <p:spPr>
          <a:xfrm>
            <a:off x="8545967" y="1081015"/>
            <a:ext cx="3268611" cy="1477328"/>
          </a:xfrm>
          <a:prstGeom prst="rect">
            <a:avLst/>
          </a:prstGeom>
          <a:noFill/>
        </p:spPr>
        <p:txBody>
          <a:bodyPr wrap="square" rtlCol="0">
            <a:spAutoFit/>
          </a:bodyPr>
          <a:lstStyle/>
          <a:p>
            <a:r>
              <a:rPr lang="de-DE" b="1" dirty="0"/>
              <a:t>Hinweis: </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Flexibilität in der Studienstruktur ist vorhanden, sodass eine Vereinbarkeit mit Familie oder Job möglich ist!</a:t>
            </a:r>
            <a:endParaRPr lang="de-DE" dirty="0"/>
          </a:p>
        </p:txBody>
      </p:sp>
      <p:sp>
        <p:nvSpPr>
          <p:cNvPr id="4" name="Textfeld 3" descr="Die Modulstrukturtabelle ist hier einsehbar: &#10;">
            <a:extLst>
              <a:ext uri="{FF2B5EF4-FFF2-40B4-BE49-F238E27FC236}">
                <a16:creationId xmlns:a16="http://schemas.microsoft.com/office/drawing/2014/main" id="{8A0CBE24-8C40-AB23-1A00-571ADB62C993}"/>
              </a:ext>
            </a:extLst>
          </p:cNvPr>
          <p:cNvSpPr txBox="1"/>
          <p:nvPr/>
        </p:nvSpPr>
        <p:spPr>
          <a:xfrm>
            <a:off x="8545967" y="2768028"/>
            <a:ext cx="2870790" cy="923330"/>
          </a:xfrm>
          <a:prstGeom prst="rect">
            <a:avLst/>
          </a:prstGeom>
          <a:noFill/>
        </p:spPr>
        <p:txBody>
          <a:bodyPr wrap="square" rtlCol="0">
            <a:spAutoFit/>
          </a:bodyPr>
          <a:lstStyle/>
          <a:p>
            <a:endParaRPr lang="de-DE" dirty="0">
              <a:sym typeface="Wingdings" panose="05000000000000000000" pitchFamily="2" charset="2"/>
            </a:endParaRPr>
          </a:p>
          <a:p>
            <a:endParaRPr lang="de-DE" dirty="0">
              <a:sym typeface="Wingdings" panose="05000000000000000000" pitchFamily="2" charset="2"/>
            </a:endParaRPr>
          </a:p>
          <a:p>
            <a:endParaRPr lang="de-DE" dirty="0"/>
          </a:p>
        </p:txBody>
      </p:sp>
      <p:sp>
        <p:nvSpPr>
          <p:cNvPr id="3" name="Fußzeilenplatzhalter 2">
            <a:extLst>
              <a:ext uri="{FF2B5EF4-FFF2-40B4-BE49-F238E27FC236}">
                <a16:creationId xmlns:a16="http://schemas.microsoft.com/office/drawing/2014/main" id="{E536712D-A8C3-4439-8939-33D0467BE130}"/>
              </a:ext>
            </a:extLst>
          </p:cNvPr>
          <p:cNvSpPr>
            <a:spLocks noGrp="1"/>
          </p:cNvSpPr>
          <p:nvPr>
            <p:ph type="ftr" sz="quarter" idx="3"/>
          </p:nvPr>
        </p:nvSpPr>
        <p:spPr>
          <a:xfrm>
            <a:off x="358050" y="6516000"/>
            <a:ext cx="10440000" cy="138499"/>
          </a:xfrm>
        </p:spPr>
        <p:txBody>
          <a:bodyPr/>
          <a:lstStyle/>
          <a:p>
            <a:r>
              <a:rPr lang="de-DE" dirty="0"/>
              <a:t>Informationsveranstaltung zu den Masterstudiengängen der </a:t>
            </a:r>
            <a:r>
              <a:rPr lang="de-DE" dirty="0" err="1"/>
              <a:t>katho</a:t>
            </a:r>
            <a:r>
              <a:rPr lang="de-DE" dirty="0"/>
              <a:t> NRW am Standort Münster</a:t>
            </a:r>
          </a:p>
        </p:txBody>
      </p:sp>
    </p:spTree>
    <p:extLst>
      <p:ext uri="{BB962C8B-B14F-4D97-AF65-F5344CB8AC3E}">
        <p14:creationId xmlns:p14="http://schemas.microsoft.com/office/powerpoint/2010/main" val="229074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DADFC-4569-B48E-FF38-4458EF7CBB69}"/>
              </a:ext>
            </a:extLst>
          </p:cNvPr>
          <p:cNvSpPr>
            <a:spLocks noGrp="1"/>
          </p:cNvSpPr>
          <p:nvPr>
            <p:ph type="title"/>
          </p:nvPr>
        </p:nvSpPr>
        <p:spPr>
          <a:xfrm>
            <a:off x="358051" y="835367"/>
            <a:ext cx="11484000" cy="498598"/>
          </a:xfrm>
        </p:spPr>
        <p:txBody>
          <a:bodyPr vert="horz" wrap="square" lIns="0" tIns="0" rIns="0" bIns="0" rtlCol="0" anchor="ctr">
            <a:normAutofit/>
          </a:bodyPr>
          <a:lstStyle/>
          <a:p>
            <a:r>
              <a:rPr lang="de-DE" sz="2400" b="1" kern="1200" dirty="0">
                <a:latin typeface="+mj-lt"/>
                <a:ea typeface="+mj-ea"/>
                <a:cs typeface="+mj-cs"/>
              </a:rPr>
              <a:t>Lehrforschungsprojekte</a:t>
            </a:r>
          </a:p>
        </p:txBody>
      </p:sp>
      <p:sp>
        <p:nvSpPr>
          <p:cNvPr id="3" name="Textplatzhalter 2">
            <a:extLst>
              <a:ext uri="{FF2B5EF4-FFF2-40B4-BE49-F238E27FC236}">
                <a16:creationId xmlns:a16="http://schemas.microsoft.com/office/drawing/2014/main" id="{15F7A1A9-155C-C9E9-1458-CAB23754AC8E}"/>
              </a:ext>
            </a:extLst>
          </p:cNvPr>
          <p:cNvSpPr>
            <a:spLocks noGrp="1"/>
          </p:cNvSpPr>
          <p:nvPr>
            <p:ph type="body" sz="quarter" idx="13"/>
          </p:nvPr>
        </p:nvSpPr>
        <p:spPr>
          <a:xfrm>
            <a:off x="353502" y="1333642"/>
            <a:ext cx="11484000" cy="186974"/>
          </a:xfrm>
        </p:spPr>
        <p:txBody>
          <a:bodyPr vert="horz" wrap="square" lIns="0" tIns="0" rIns="0" bIns="0" rtlCol="0">
            <a:noAutofit/>
          </a:bodyPr>
          <a:lstStyle/>
          <a:p>
            <a:pPr>
              <a:spcAft>
                <a:spcPts val="600"/>
              </a:spcAft>
            </a:pPr>
            <a:r>
              <a:rPr lang="de-DE" sz="1800" b="1" kern="1200" dirty="0">
                <a:latin typeface="+mn-lt"/>
                <a:ea typeface="+mn-ea"/>
                <a:cs typeface="+mn-cs"/>
              </a:rPr>
              <a:t>Ein Kernelement des Masterstudiums</a:t>
            </a:r>
          </a:p>
        </p:txBody>
      </p:sp>
      <p:pic>
        <p:nvPicPr>
          <p:cNvPr id="5" name="Grafik 4" descr="Lupe Silhouette">
            <a:extLst>
              <a:ext uri="{FF2B5EF4-FFF2-40B4-BE49-F238E27FC236}">
                <a16:creationId xmlns:a16="http://schemas.microsoft.com/office/drawing/2014/main" id="{CA6C6390-12A8-F63C-B3F6-168A3CC7283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802" y="2138904"/>
            <a:ext cx="2855640" cy="2855640"/>
          </a:xfrm>
          <a:prstGeom prst="rect">
            <a:avLst/>
          </a:prstGeom>
        </p:spPr>
      </p:pic>
      <p:sp>
        <p:nvSpPr>
          <p:cNvPr id="7" name="Textfeld 6">
            <a:extLst>
              <a:ext uri="{FF2B5EF4-FFF2-40B4-BE49-F238E27FC236}">
                <a16:creationId xmlns:a16="http://schemas.microsoft.com/office/drawing/2014/main" id="{A6B460CB-D700-FED1-1697-32C431F64BD2}"/>
              </a:ext>
            </a:extLst>
          </p:cNvPr>
          <p:cNvSpPr txBox="1"/>
          <p:nvPr/>
        </p:nvSpPr>
        <p:spPr bwMode="gray">
          <a:xfrm>
            <a:off x="2855640" y="1552314"/>
            <a:ext cx="9073008" cy="4045032"/>
          </a:xfrm>
          <a:prstGeom prst="rect">
            <a:avLst/>
          </a:prstGeom>
        </p:spPr>
        <p:txBody>
          <a:bodyPr vert="horz" wrap="square" lIns="0" tIns="0" rIns="0" bIns="0" rtlCol="0">
            <a:noAutofit/>
          </a:bodyPr>
          <a:lstStyle/>
          <a:p>
            <a:pPr marL="342900" indent="-342900" algn="just" defTabSz="685800" eaLnBrk="1" hangingPunct="1">
              <a:lnSpc>
                <a:spcPct val="150000"/>
              </a:lnSpc>
              <a:spcAft>
                <a:spcPts val="600"/>
              </a:spcAft>
              <a:buClr>
                <a:srgbClr val="92B737"/>
              </a:buClr>
              <a:buFont typeface="Arial" panose="020B0604020202020204" pitchFamily="34" charset="0"/>
              <a:buChar char="•"/>
              <a:defRPr/>
            </a:pPr>
            <a:r>
              <a:rPr lang="de-DE" altLang="de-DE" dirty="0">
                <a:latin typeface="+mn-lt"/>
              </a:rPr>
              <a:t>längerfristige wissenschaftliche Projektarbeit </a:t>
            </a:r>
            <a:r>
              <a:rPr lang="de-DE" altLang="de-DE" b="1" dirty="0">
                <a:latin typeface="+mn-lt"/>
              </a:rPr>
              <a:t>im Team</a:t>
            </a:r>
          </a:p>
          <a:p>
            <a:pPr marL="342900" indent="-342900" algn="just" defTabSz="685800" eaLnBrk="1" hangingPunct="1">
              <a:lnSpc>
                <a:spcPct val="150000"/>
              </a:lnSpc>
              <a:spcAft>
                <a:spcPts val="600"/>
              </a:spcAft>
              <a:buClr>
                <a:srgbClr val="92B737"/>
              </a:buClr>
              <a:buFont typeface="Arial" panose="020B0604020202020204" pitchFamily="34" charset="0"/>
              <a:buChar char="•"/>
              <a:defRPr/>
            </a:pPr>
            <a:r>
              <a:rPr lang="de-DE" altLang="de-DE" dirty="0">
                <a:latin typeface="+mn-lt"/>
              </a:rPr>
              <a:t>Entwicklung einer </a:t>
            </a:r>
            <a:r>
              <a:rPr lang="de-DE" altLang="de-DE" b="1" dirty="0">
                <a:latin typeface="+mn-lt"/>
              </a:rPr>
              <a:t>forschenden Haltung </a:t>
            </a:r>
            <a:r>
              <a:rPr lang="de-DE" altLang="de-DE" dirty="0">
                <a:latin typeface="+mn-lt"/>
              </a:rPr>
              <a:t>und einer konkreten Forschungsperspektive</a:t>
            </a:r>
          </a:p>
          <a:p>
            <a:pPr marL="342900" indent="-342900" algn="just" defTabSz="685800" eaLnBrk="1" hangingPunct="1">
              <a:lnSpc>
                <a:spcPct val="150000"/>
              </a:lnSpc>
              <a:spcAft>
                <a:spcPts val="600"/>
              </a:spcAft>
              <a:buClr>
                <a:srgbClr val="92B737"/>
              </a:buClr>
              <a:buFont typeface="Arial" panose="020B0604020202020204" pitchFamily="34" charset="0"/>
              <a:buChar char="•"/>
              <a:defRPr/>
            </a:pPr>
            <a:r>
              <a:rPr lang="de-DE" altLang="de-DE" dirty="0">
                <a:latin typeface="+mn-lt"/>
              </a:rPr>
              <a:t>hohes Maß an Selbständigkeit und </a:t>
            </a:r>
            <a:r>
              <a:rPr lang="de-DE" altLang="de-DE" b="1" dirty="0">
                <a:latin typeface="+mn-lt"/>
              </a:rPr>
              <a:t>Verantwortlichkeit</a:t>
            </a:r>
            <a:r>
              <a:rPr lang="de-DE" altLang="de-DE" dirty="0">
                <a:latin typeface="+mn-lt"/>
              </a:rPr>
              <a:t> der Studierenden in der                           Bearbeitung der Forschungsthemen</a:t>
            </a:r>
          </a:p>
          <a:p>
            <a:pPr marL="342900" indent="-342900" algn="just" defTabSz="685800" eaLnBrk="1" hangingPunct="1">
              <a:lnSpc>
                <a:spcPct val="150000"/>
              </a:lnSpc>
              <a:spcAft>
                <a:spcPts val="600"/>
              </a:spcAft>
              <a:buClr>
                <a:srgbClr val="92B737"/>
              </a:buClr>
              <a:buFont typeface="Arial" panose="020B0604020202020204" pitchFamily="34" charset="0"/>
              <a:buChar char="•"/>
              <a:defRPr/>
            </a:pPr>
            <a:r>
              <a:rPr lang="de-DE" altLang="de-DE" b="1" dirty="0">
                <a:latin typeface="+mn-lt"/>
              </a:rPr>
              <a:t>Verknüpfung</a:t>
            </a:r>
            <a:r>
              <a:rPr lang="de-DE" altLang="de-DE" dirty="0">
                <a:latin typeface="+mn-lt"/>
              </a:rPr>
              <a:t> der Studieninhalte als theoretischer Referenzrahmen für die Forschungsprojekte</a:t>
            </a:r>
          </a:p>
          <a:p>
            <a:pPr marL="342900" indent="-342900" algn="just" defTabSz="685800" eaLnBrk="1" hangingPunct="1">
              <a:lnSpc>
                <a:spcPct val="150000"/>
              </a:lnSpc>
              <a:spcAft>
                <a:spcPts val="600"/>
              </a:spcAft>
              <a:buClr>
                <a:srgbClr val="92B737"/>
              </a:buClr>
              <a:buFont typeface="Arial" panose="020B0604020202020204" pitchFamily="34" charset="0"/>
              <a:buChar char="•"/>
              <a:defRPr/>
            </a:pPr>
            <a:r>
              <a:rPr lang="de-DE" altLang="de-DE" b="1" dirty="0">
                <a:latin typeface="+mn-lt"/>
              </a:rPr>
              <a:t>Handlungsfeld- und Berufsrollenorientierung</a:t>
            </a:r>
            <a:r>
              <a:rPr lang="de-DE" altLang="de-DE" dirty="0">
                <a:latin typeface="+mn-lt"/>
              </a:rPr>
              <a:t>: Vorbereitung auf mögliche Aufgaben in          verschiedenen beruflichen Rollen und Feldern (Projektmanagement, Entwicklung                 eigenständiger Projekte und Vorhaben, Umsetzung von Projekten in einem Team,                                Erstellen von Anträgen für Projekte, Präsentation von Projektergebnissen, …)</a:t>
            </a:r>
          </a:p>
        </p:txBody>
      </p:sp>
      <p:sp>
        <p:nvSpPr>
          <p:cNvPr id="6" name="Fußzeilenplatzhalter 5">
            <a:extLst>
              <a:ext uri="{FF2B5EF4-FFF2-40B4-BE49-F238E27FC236}">
                <a16:creationId xmlns:a16="http://schemas.microsoft.com/office/drawing/2014/main" id="{5426EBCE-4157-E420-1501-2A10BD0121C1}"/>
              </a:ext>
            </a:extLst>
          </p:cNvPr>
          <p:cNvSpPr>
            <a:spLocks noGrp="1"/>
          </p:cNvSpPr>
          <p:nvPr>
            <p:ph type="ftr" sz="quarter" idx="3"/>
          </p:nvPr>
        </p:nvSpPr>
        <p:spPr/>
        <p:txBody>
          <a:bodyPr/>
          <a:lstStyle/>
          <a:p>
            <a:r>
              <a:rPr lang="de-DE"/>
              <a:t>Informationsveranstaltung zu den Masterstudiengängen der katho NRW am Standort Münster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27B4-13D4-B1F4-BCA1-3DDC1B2FAE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FDB1EF8-CAFE-E16B-FA21-1ADF2A7700F4}"/>
              </a:ext>
            </a:extLst>
          </p:cNvPr>
          <p:cNvSpPr>
            <a:spLocks noGrp="1"/>
          </p:cNvSpPr>
          <p:nvPr>
            <p:ph type="title"/>
          </p:nvPr>
        </p:nvSpPr>
        <p:spPr>
          <a:xfrm>
            <a:off x="358051" y="835367"/>
            <a:ext cx="11484000" cy="498598"/>
          </a:xfrm>
        </p:spPr>
        <p:txBody>
          <a:bodyPr vert="horz" wrap="square" lIns="0" tIns="0" rIns="0" bIns="0" rtlCol="0" anchor="ctr">
            <a:normAutofit/>
          </a:bodyPr>
          <a:lstStyle/>
          <a:p>
            <a:r>
              <a:rPr lang="de-DE" sz="2400" b="1" kern="1200" dirty="0">
                <a:latin typeface="+mj-lt"/>
                <a:ea typeface="+mj-ea"/>
                <a:cs typeface="+mj-cs"/>
              </a:rPr>
              <a:t>Lehrforschungsprojekte, Beispiele</a:t>
            </a:r>
          </a:p>
        </p:txBody>
      </p:sp>
      <p:sp>
        <p:nvSpPr>
          <p:cNvPr id="3" name="Textplatzhalter 2">
            <a:extLst>
              <a:ext uri="{FF2B5EF4-FFF2-40B4-BE49-F238E27FC236}">
                <a16:creationId xmlns:a16="http://schemas.microsoft.com/office/drawing/2014/main" id="{9C587215-89C9-F7D8-662B-7B6E17FF4700}"/>
              </a:ext>
            </a:extLst>
          </p:cNvPr>
          <p:cNvSpPr>
            <a:spLocks noGrp="1"/>
          </p:cNvSpPr>
          <p:nvPr>
            <p:ph type="body" sz="quarter" idx="13"/>
          </p:nvPr>
        </p:nvSpPr>
        <p:spPr>
          <a:xfrm>
            <a:off x="353502" y="1333642"/>
            <a:ext cx="11484000" cy="186974"/>
          </a:xfrm>
        </p:spPr>
        <p:txBody>
          <a:bodyPr vert="horz" wrap="square" lIns="0" tIns="0" rIns="0" bIns="0" rtlCol="0">
            <a:noAutofit/>
          </a:bodyPr>
          <a:lstStyle/>
          <a:p>
            <a:pPr>
              <a:spcAft>
                <a:spcPts val="600"/>
              </a:spcAft>
            </a:pPr>
            <a:r>
              <a:rPr lang="de-DE" sz="1800" b="1" kern="1200" dirty="0">
                <a:latin typeface="+mn-lt"/>
                <a:ea typeface="+mn-ea"/>
                <a:cs typeface="+mn-cs"/>
              </a:rPr>
              <a:t>Beispiele für Projekte</a:t>
            </a:r>
          </a:p>
        </p:txBody>
      </p:sp>
      <p:sp>
        <p:nvSpPr>
          <p:cNvPr id="7" name="Textfeld 6">
            <a:extLst>
              <a:ext uri="{FF2B5EF4-FFF2-40B4-BE49-F238E27FC236}">
                <a16:creationId xmlns:a16="http://schemas.microsoft.com/office/drawing/2014/main" id="{2AE1FECF-A709-B110-7D6C-006F325F718B}"/>
              </a:ext>
            </a:extLst>
          </p:cNvPr>
          <p:cNvSpPr txBox="1"/>
          <p:nvPr/>
        </p:nvSpPr>
        <p:spPr bwMode="gray">
          <a:xfrm>
            <a:off x="353502" y="1790266"/>
            <a:ext cx="6931218" cy="4425368"/>
          </a:xfrm>
          <a:prstGeom prst="rect">
            <a:avLst/>
          </a:prstGeom>
        </p:spPr>
        <p:txBody>
          <a:bodyPr vert="horz" wrap="square" lIns="0" tIns="0" rIns="0" bIns="0" rtlCol="0">
            <a:noAutofit/>
          </a:bodyPr>
          <a:lstStyle/>
          <a:p>
            <a:pPr marL="324000" indent="-285750">
              <a:spcBef>
                <a:spcPts val="1200"/>
              </a:spcBef>
              <a:buFont typeface="Arial" panose="020B0604020202020204" pitchFamily="34" charset="0"/>
              <a:buChar char="•"/>
            </a:pPr>
            <a:r>
              <a:rPr lang="de-DE" dirty="0"/>
              <a:t>Kinderschutzmaßnahmen im intervenierenden Kinderschutz: Eine qualitative Aktenanalyse inklusiver Kinderschutzpraxis</a:t>
            </a:r>
          </a:p>
          <a:p>
            <a:pPr marL="324000" indent="-285750">
              <a:spcBef>
                <a:spcPts val="1200"/>
              </a:spcBef>
              <a:buFont typeface="Arial" panose="020B0604020202020204" pitchFamily="34" charset="0"/>
              <a:buChar char="•"/>
            </a:pPr>
            <a:r>
              <a:rPr lang="de-DE" dirty="0"/>
              <a:t>Entwicklungsunterstützung von Kindern im Autismus-Spektrum in Kindertagesstätten der Stadt X. Bestandsaufnahme</a:t>
            </a:r>
          </a:p>
          <a:p>
            <a:pPr marL="324000" indent="-285750">
              <a:spcBef>
                <a:spcPts val="1200"/>
              </a:spcBef>
              <a:buFont typeface="Arial" panose="020B0604020202020204" pitchFamily="34" charset="0"/>
              <a:buChar char="•"/>
            </a:pPr>
            <a:r>
              <a:rPr lang="de-DE" dirty="0"/>
              <a:t>Junge Ehrenamtliche in der ambulanten Hospizarbeit – eine Befragung von Studierenden</a:t>
            </a:r>
          </a:p>
          <a:p>
            <a:pPr marL="324000" indent="-285750">
              <a:spcBef>
                <a:spcPts val="1200"/>
              </a:spcBef>
              <a:buFont typeface="Arial" panose="020B0604020202020204" pitchFamily="34" charset="0"/>
              <a:buChar char="•"/>
            </a:pPr>
            <a:r>
              <a:rPr lang="de-DE" dirty="0"/>
              <a:t>Männlichkeitskonstruktionen in der Beratung von Männern mit Behinderung</a:t>
            </a:r>
          </a:p>
          <a:p>
            <a:pPr marL="324000" indent="-285750">
              <a:spcBef>
                <a:spcPts val="1200"/>
              </a:spcBef>
              <a:buFont typeface="Arial" panose="020B0604020202020204" pitchFamily="34" charset="0"/>
              <a:buChar char="•"/>
            </a:pPr>
            <a:r>
              <a:rPr lang="de-DE" dirty="0" err="1"/>
              <a:t>Scenariobasierte</a:t>
            </a:r>
            <a:r>
              <a:rPr lang="de-DE" dirty="0"/>
              <a:t> Workshops mit </a:t>
            </a:r>
            <a:r>
              <a:rPr lang="de-DE" dirty="0" err="1"/>
              <a:t>Bewohner:innen</a:t>
            </a:r>
            <a:r>
              <a:rPr lang="de-DE" dirty="0"/>
              <a:t> zu ihrem Erleben in der Begleitung von Menschen mit Behinderung am Lebensende</a:t>
            </a:r>
          </a:p>
          <a:p>
            <a:pPr marL="38250">
              <a:spcBef>
                <a:spcPts val="1200"/>
              </a:spcBef>
            </a:pPr>
            <a:endParaRPr lang="de-DE" dirty="0"/>
          </a:p>
          <a:p>
            <a:pPr marL="324000" indent="-342900" algn="just" defTabSz="685800" eaLnBrk="1" hangingPunct="1">
              <a:lnSpc>
                <a:spcPct val="150000"/>
              </a:lnSpc>
              <a:spcBef>
                <a:spcPts val="1200"/>
              </a:spcBef>
              <a:spcAft>
                <a:spcPts val="600"/>
              </a:spcAft>
              <a:buClr>
                <a:srgbClr val="92B737"/>
              </a:buClr>
              <a:buFont typeface="Arial" panose="020B0604020202020204" pitchFamily="34" charset="0"/>
              <a:buChar char="•"/>
              <a:defRPr/>
            </a:pPr>
            <a:endParaRPr lang="de-DE" altLang="de-DE" dirty="0">
              <a:latin typeface="+mn-lt"/>
            </a:endParaRPr>
          </a:p>
        </p:txBody>
      </p:sp>
      <p:sp>
        <p:nvSpPr>
          <p:cNvPr id="4" name="Textfeld 3">
            <a:extLst>
              <a:ext uri="{FF2B5EF4-FFF2-40B4-BE49-F238E27FC236}">
                <a16:creationId xmlns:a16="http://schemas.microsoft.com/office/drawing/2014/main" id="{1A0B985D-B98C-044E-9FC6-916F0F6AED5F}"/>
              </a:ext>
            </a:extLst>
          </p:cNvPr>
          <p:cNvSpPr txBox="1"/>
          <p:nvPr/>
        </p:nvSpPr>
        <p:spPr>
          <a:xfrm>
            <a:off x="315031" y="5846302"/>
            <a:ext cx="12103690" cy="369332"/>
          </a:xfrm>
          <a:prstGeom prst="rect">
            <a:avLst/>
          </a:prstGeom>
          <a:noFill/>
        </p:spPr>
        <p:txBody>
          <a:bodyPr wrap="square" rtlCol="0">
            <a:spAutoFit/>
          </a:bodyPr>
          <a:lstStyle/>
          <a:p>
            <a:r>
              <a:rPr lang="de-DE" dirty="0">
                <a:latin typeface="+mj-lt"/>
              </a:rPr>
              <a:t>Hinweis: Auch eigene Forschungsideen können verfolgt werden!</a:t>
            </a:r>
          </a:p>
        </p:txBody>
      </p:sp>
      <p:pic>
        <p:nvPicPr>
          <p:cNvPr id="9" name="Grafik 8" descr="Foto Markttag">
            <a:extLst>
              <a:ext uri="{FF2B5EF4-FFF2-40B4-BE49-F238E27FC236}">
                <a16:creationId xmlns:a16="http://schemas.microsoft.com/office/drawing/2014/main" id="{5597A02A-7043-B0A0-2B11-4E114DCC5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720" y="2036374"/>
            <a:ext cx="4702050" cy="2632738"/>
          </a:xfrm>
          <a:prstGeom prst="rect">
            <a:avLst/>
          </a:prstGeom>
        </p:spPr>
      </p:pic>
      <p:sp>
        <p:nvSpPr>
          <p:cNvPr id="6" name="Fußzeilenplatzhalter 5">
            <a:extLst>
              <a:ext uri="{FF2B5EF4-FFF2-40B4-BE49-F238E27FC236}">
                <a16:creationId xmlns:a16="http://schemas.microsoft.com/office/drawing/2014/main" id="{B9536F22-DBFA-312C-5A27-409461870A14}"/>
              </a:ext>
            </a:extLst>
          </p:cNvPr>
          <p:cNvSpPr>
            <a:spLocks noGrp="1"/>
          </p:cNvSpPr>
          <p:nvPr>
            <p:ph type="ftr" sz="quarter" idx="3"/>
          </p:nvPr>
        </p:nvSpPr>
        <p:spPr/>
        <p:txBody>
          <a:bodyPr/>
          <a:lstStyle/>
          <a:p>
            <a:r>
              <a:rPr lang="de-DE"/>
              <a:t>Informationsveranstaltung zu den Masterstudiengängen der katho NRW am Standort Münster</a:t>
            </a:r>
          </a:p>
        </p:txBody>
      </p:sp>
    </p:spTree>
    <p:extLst>
      <p:ext uri="{BB962C8B-B14F-4D97-AF65-F5344CB8AC3E}">
        <p14:creationId xmlns:p14="http://schemas.microsoft.com/office/powerpoint/2010/main" val="280003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QR-Code zur Homepage">
            <a:extLst>
              <a:ext uri="{FF2B5EF4-FFF2-40B4-BE49-F238E27FC236}">
                <a16:creationId xmlns:a16="http://schemas.microsoft.com/office/drawing/2014/main" id="{BEA4BC1C-5411-6800-3D9B-5BC6D99ABF01}"/>
              </a:ext>
            </a:extLst>
          </p:cNvPr>
          <p:cNvPicPr>
            <a:picLocks noChangeAspect="1"/>
          </p:cNvPicPr>
          <p:nvPr/>
        </p:nvPicPr>
        <p:blipFill>
          <a:blip r:embed="rId3"/>
          <a:stretch>
            <a:fillRect/>
          </a:stretch>
        </p:blipFill>
        <p:spPr>
          <a:xfrm>
            <a:off x="9312966" y="1890191"/>
            <a:ext cx="2027581" cy="2027581"/>
          </a:xfrm>
          <a:prstGeom prst="rect">
            <a:avLst/>
          </a:prstGeom>
        </p:spPr>
      </p:pic>
      <p:sp>
        <p:nvSpPr>
          <p:cNvPr id="2" name="Titel 1" descr="4. Finanzierungsmöglichkeiten für ein Masterstudium">
            <a:extLst>
              <a:ext uri="{FF2B5EF4-FFF2-40B4-BE49-F238E27FC236}">
                <a16:creationId xmlns:a16="http://schemas.microsoft.com/office/drawing/2014/main" id="{9835BFD9-1CF7-490B-AA26-B3E60D7F7399}"/>
              </a:ext>
            </a:extLst>
          </p:cNvPr>
          <p:cNvSpPr>
            <a:spLocks noGrp="1"/>
          </p:cNvSpPr>
          <p:nvPr>
            <p:ph type="title"/>
          </p:nvPr>
        </p:nvSpPr>
        <p:spPr>
          <a:xfrm>
            <a:off x="358050" y="918466"/>
            <a:ext cx="11484000" cy="332399"/>
          </a:xfrm>
        </p:spPr>
        <p:txBody>
          <a:bodyPr/>
          <a:lstStyle/>
          <a:p>
            <a:r>
              <a:rPr lang="de-DE" b="1" dirty="0"/>
              <a:t>4. Finanzierungsmöglichkeiten für ein Masterstudium</a:t>
            </a:r>
          </a:p>
        </p:txBody>
      </p:sp>
      <p:sp>
        <p:nvSpPr>
          <p:cNvPr id="3" name="Inhaltsplatzhalter 2" descr="Stipendien&#10;BAföG&#10;Kindergeld (bis 25)&#10;Studienkredite und Bildungsfonds&#10;Nebenjobs oder Praktika&#10;&#10;Weitere Beratungsmöglichkeiten finden Sie auf der Homepage!&#10;">
            <a:extLst>
              <a:ext uri="{FF2B5EF4-FFF2-40B4-BE49-F238E27FC236}">
                <a16:creationId xmlns:a16="http://schemas.microsoft.com/office/drawing/2014/main" id="{C55A51B2-461D-4BBC-8384-3F3E7E75C927}"/>
              </a:ext>
            </a:extLst>
          </p:cNvPr>
          <p:cNvSpPr>
            <a:spLocks noGrp="1"/>
          </p:cNvSpPr>
          <p:nvPr>
            <p:ph idx="1"/>
          </p:nvPr>
        </p:nvSpPr>
        <p:spPr>
          <a:xfrm>
            <a:off x="270675" y="1555901"/>
            <a:ext cx="10614750" cy="3746198"/>
          </a:xfrm>
        </p:spPr>
        <p:txBody>
          <a:bodyPr/>
          <a:lstStyle/>
          <a:p>
            <a:pPr marL="285750" indent="-285750">
              <a:lnSpc>
                <a:spcPct val="107000"/>
              </a:lnSpc>
              <a:spcAft>
                <a:spcPts val="800"/>
              </a:spcAft>
              <a:buClr>
                <a:srgbClr val="8BAF35"/>
              </a:buClr>
              <a:buFont typeface="Arial" panose="020B0604020202020204" pitchFamily="34" charset="0"/>
              <a:buChar char="•"/>
            </a:pPr>
            <a:r>
              <a:rPr lang="de-DE" sz="1800" dirty="0">
                <a:effectLst/>
                <a:ea typeface="Calibri" panose="020F0502020204030204" pitchFamily="34" charset="0"/>
                <a:cs typeface="Times New Roman" panose="02020603050405020304" pitchFamily="18" charset="0"/>
              </a:rPr>
              <a:t>Stipendien</a:t>
            </a:r>
          </a:p>
          <a:p>
            <a:pPr marL="285750" indent="-285750" algn="just">
              <a:lnSpc>
                <a:spcPct val="107000"/>
              </a:lnSpc>
              <a:spcAft>
                <a:spcPts val="800"/>
              </a:spcAft>
              <a:buClr>
                <a:srgbClr val="8BAF35"/>
              </a:buClr>
              <a:buFont typeface="Arial" panose="020B0604020202020204" pitchFamily="34" charset="0"/>
              <a:buChar char="•"/>
            </a:pPr>
            <a:r>
              <a:rPr lang="de-DE" sz="1800" dirty="0">
                <a:effectLst/>
                <a:ea typeface="Calibri" panose="020F0502020204030204" pitchFamily="34" charset="0"/>
                <a:cs typeface="Times New Roman" panose="02020603050405020304" pitchFamily="18" charset="0"/>
              </a:rPr>
              <a:t>BAföG</a:t>
            </a:r>
          </a:p>
          <a:p>
            <a:pPr marL="285750" indent="-285750" algn="just">
              <a:lnSpc>
                <a:spcPct val="107000"/>
              </a:lnSpc>
              <a:spcAft>
                <a:spcPts val="800"/>
              </a:spcAft>
              <a:buClr>
                <a:srgbClr val="8BAF35"/>
              </a:buClr>
              <a:buFont typeface="Arial" panose="020B0604020202020204" pitchFamily="34" charset="0"/>
              <a:buChar char="•"/>
            </a:pPr>
            <a:r>
              <a:rPr lang="de-DE" sz="1800" dirty="0">
                <a:effectLst/>
                <a:ea typeface="Calibri" panose="020F0502020204030204" pitchFamily="34" charset="0"/>
                <a:cs typeface="Times New Roman" panose="02020603050405020304" pitchFamily="18" charset="0"/>
              </a:rPr>
              <a:t>Kindergeld (bis 25)</a:t>
            </a:r>
          </a:p>
          <a:p>
            <a:pPr marL="285750" indent="-285750" algn="just">
              <a:lnSpc>
                <a:spcPct val="107000"/>
              </a:lnSpc>
              <a:spcAft>
                <a:spcPts val="800"/>
              </a:spcAft>
              <a:buClr>
                <a:srgbClr val="8BAF35"/>
              </a:buClr>
              <a:buFont typeface="Arial" panose="020B0604020202020204" pitchFamily="34" charset="0"/>
              <a:buChar char="•"/>
            </a:pPr>
            <a:r>
              <a:rPr lang="de-DE" sz="1800" dirty="0">
                <a:effectLst/>
                <a:ea typeface="Calibri" panose="020F0502020204030204" pitchFamily="34" charset="0"/>
                <a:cs typeface="Times New Roman" panose="02020603050405020304" pitchFamily="18" charset="0"/>
              </a:rPr>
              <a:t>Studienkredite und Bildungsfonds</a:t>
            </a:r>
          </a:p>
          <a:p>
            <a:pPr marL="285750" indent="-285750" algn="just">
              <a:lnSpc>
                <a:spcPct val="107000"/>
              </a:lnSpc>
              <a:spcAft>
                <a:spcPts val="800"/>
              </a:spcAft>
              <a:buClr>
                <a:srgbClr val="8BAF35"/>
              </a:buClr>
              <a:buFont typeface="Arial" panose="020B0604020202020204" pitchFamily="34" charset="0"/>
              <a:buChar char="•"/>
            </a:pPr>
            <a:r>
              <a:rPr lang="de-DE" dirty="0">
                <a:ea typeface="Calibri" panose="020F0502020204030204" pitchFamily="34" charset="0"/>
                <a:cs typeface="Times New Roman" panose="02020603050405020304" pitchFamily="18" charset="0"/>
              </a:rPr>
              <a:t>Nebenjobs oder Praktika</a:t>
            </a:r>
          </a:p>
          <a:p>
            <a:pPr marL="285750" indent="-285750" algn="just">
              <a:lnSpc>
                <a:spcPct val="107000"/>
              </a:lnSpc>
              <a:spcAft>
                <a:spcPts val="800"/>
              </a:spcAft>
              <a:buClr>
                <a:srgbClr val="8BAF35"/>
              </a:buClr>
              <a:buFont typeface="Arial" panose="020B0604020202020204" pitchFamily="34" charset="0"/>
              <a:buChar char="•"/>
            </a:pPr>
            <a:endParaRPr lang="de-DE" sz="1800" dirty="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Clr>
                <a:srgbClr val="8BAF35"/>
              </a:buClr>
              <a:buFont typeface="Arial" panose="020B0604020202020204" pitchFamily="34" charset="0"/>
              <a:buChar char="•"/>
            </a:pPr>
            <a:endParaRPr lang="de-DE" sz="1800" dirty="0">
              <a:effectLst/>
              <a:ea typeface="Calibri" panose="020F0502020204030204" pitchFamily="34" charset="0"/>
              <a:cs typeface="Times New Roman" panose="02020603050405020304" pitchFamily="18" charset="0"/>
            </a:endParaRPr>
          </a:p>
          <a:p>
            <a:pPr algn="just">
              <a:lnSpc>
                <a:spcPct val="107000"/>
              </a:lnSpc>
              <a:spcAft>
                <a:spcPts val="800"/>
              </a:spcAft>
              <a:buClr>
                <a:srgbClr val="8BAF35"/>
              </a:buClr>
            </a:pPr>
            <a:r>
              <a:rPr lang="de-DE" b="1" dirty="0">
                <a:ea typeface="Calibri" panose="020F0502020204030204" pitchFamily="34" charset="0"/>
                <a:cs typeface="Times New Roman" panose="02020603050405020304" pitchFamily="18" charset="0"/>
              </a:rPr>
              <a:t>Weitere Beratungsmöglichkeiten finden Sie auf der Homepage!</a:t>
            </a:r>
            <a:endParaRPr lang="de-DE" sz="1800" b="1" dirty="0">
              <a:effectLst/>
              <a:ea typeface="Calibri" panose="020F0502020204030204" pitchFamily="34" charset="0"/>
              <a:cs typeface="Times New Roman" panose="02020603050405020304" pitchFamily="18" charset="0"/>
            </a:endParaRPr>
          </a:p>
        </p:txBody>
      </p:sp>
      <p:pic>
        <p:nvPicPr>
          <p:cNvPr id="8" name="Grafik 7">
            <a:extLst>
              <a:ext uri="{FF2B5EF4-FFF2-40B4-BE49-F238E27FC236}">
                <a16:creationId xmlns:a16="http://schemas.microsoft.com/office/drawing/2014/main" id="{B0A3B507-ECA6-40B4-8D8E-4FC3F4142699}"/>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54716" y="1991995"/>
            <a:ext cx="3620681" cy="2027581"/>
          </a:xfrm>
          <a:prstGeom prst="rect">
            <a:avLst/>
          </a:prstGeom>
        </p:spPr>
      </p:pic>
      <p:sp>
        <p:nvSpPr>
          <p:cNvPr id="7" name="Textfeld 6">
            <a:extLst>
              <a:ext uri="{FF2B5EF4-FFF2-40B4-BE49-F238E27FC236}">
                <a16:creationId xmlns:a16="http://schemas.microsoft.com/office/drawing/2014/main" id="{5D2BCCD7-4A53-EC8B-57CD-B013E1E915CC}"/>
              </a:ext>
            </a:extLst>
          </p:cNvPr>
          <p:cNvSpPr txBox="1"/>
          <p:nvPr/>
        </p:nvSpPr>
        <p:spPr>
          <a:xfrm>
            <a:off x="9182942" y="3955280"/>
            <a:ext cx="3230216" cy="369332"/>
          </a:xfrm>
          <a:prstGeom prst="rect">
            <a:avLst/>
          </a:prstGeom>
          <a:noFill/>
        </p:spPr>
        <p:txBody>
          <a:bodyPr wrap="square" rtlCol="0">
            <a:spAutoFit/>
          </a:bodyPr>
          <a:lstStyle/>
          <a:p>
            <a:r>
              <a:rPr lang="de-DE" dirty="0"/>
              <a:t>QR-Code zur Homepage</a:t>
            </a:r>
          </a:p>
        </p:txBody>
      </p:sp>
      <p:sp>
        <p:nvSpPr>
          <p:cNvPr id="5" name="Fußzeilenplatzhalter 4">
            <a:extLst>
              <a:ext uri="{FF2B5EF4-FFF2-40B4-BE49-F238E27FC236}">
                <a16:creationId xmlns:a16="http://schemas.microsoft.com/office/drawing/2014/main" id="{51C52AFF-B53C-4C39-B93A-F977A9ACF244}"/>
              </a:ext>
            </a:extLst>
          </p:cNvPr>
          <p:cNvSpPr>
            <a:spLocks noGrp="1"/>
          </p:cNvSpPr>
          <p:nvPr>
            <p:ph type="ftr" sz="quarter" idx="3"/>
          </p:nvPr>
        </p:nvSpPr>
        <p:spPr/>
        <p:txBody>
          <a:bodyPr/>
          <a:lstStyle/>
          <a:p>
            <a:r>
              <a:rPr lang="de-DE" dirty="0"/>
              <a:t>Informationsveranstaltung zu den Masterstudiengängen der </a:t>
            </a:r>
            <a:r>
              <a:rPr lang="de-DE" dirty="0" err="1"/>
              <a:t>katho</a:t>
            </a:r>
            <a:r>
              <a:rPr lang="de-DE" dirty="0"/>
              <a:t> NRW am Standort Münster</a:t>
            </a:r>
          </a:p>
        </p:txBody>
      </p:sp>
    </p:spTree>
    <p:extLst>
      <p:ext uri="{BB962C8B-B14F-4D97-AF65-F5344CB8AC3E}">
        <p14:creationId xmlns:p14="http://schemas.microsoft.com/office/powerpoint/2010/main" val="4487668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tho_2021_Münster">
  <a:themeElements>
    <a:clrScheme name="katho">
      <a:dk1>
        <a:sysClr val="windowText" lastClr="000000"/>
      </a:dk1>
      <a:lt1>
        <a:sysClr val="window" lastClr="FFFFFF"/>
      </a:lt1>
      <a:dk2>
        <a:srgbClr val="505050"/>
      </a:dk2>
      <a:lt2>
        <a:srgbClr val="FFFFFF"/>
      </a:lt2>
      <a:accent1>
        <a:srgbClr val="8BAF35"/>
      </a:accent1>
      <a:accent2>
        <a:srgbClr val="B9B9B9"/>
      </a:accent2>
      <a:accent3>
        <a:srgbClr val="B4C6E7"/>
      </a:accent3>
      <a:accent4>
        <a:srgbClr val="FEE599"/>
      </a:accent4>
      <a:accent5>
        <a:srgbClr val="F7CBAC"/>
      </a:accent5>
      <a:accent6>
        <a:srgbClr val="FF7F7F"/>
      </a:accent6>
      <a:hlink>
        <a:srgbClr val="8BAF35"/>
      </a:hlink>
      <a:folHlink>
        <a:srgbClr val="D7B5C6"/>
      </a:folHlink>
    </a:clrScheme>
    <a:fontScheme name="katho_03/202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9525">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ym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atho_PowerPoint-Template_Abteilung_MUENSTER_wide_final_18032021" id="{D5C3FE4F-D7AD-4218-882E-D7CBD929AEEA}" vid="{43F99620-978A-41DF-A234-10164357AE28}"/>
    </a:ext>
  </a:extLst>
</a:theme>
</file>

<file path=ppt/theme/theme2.xml><?xml version="1.0" encoding="utf-8"?>
<a:theme xmlns:a="http://schemas.openxmlformats.org/drawingml/2006/main" name="1_katho_2021_Münster">
  <a:themeElements>
    <a:clrScheme name="katho">
      <a:dk1>
        <a:sysClr val="windowText" lastClr="000000"/>
      </a:dk1>
      <a:lt1>
        <a:sysClr val="window" lastClr="FFFFFF"/>
      </a:lt1>
      <a:dk2>
        <a:srgbClr val="505050"/>
      </a:dk2>
      <a:lt2>
        <a:srgbClr val="FFFFFF"/>
      </a:lt2>
      <a:accent1>
        <a:srgbClr val="8BAF35"/>
      </a:accent1>
      <a:accent2>
        <a:srgbClr val="B9B9B9"/>
      </a:accent2>
      <a:accent3>
        <a:srgbClr val="B4C6E7"/>
      </a:accent3>
      <a:accent4>
        <a:srgbClr val="FEE599"/>
      </a:accent4>
      <a:accent5>
        <a:srgbClr val="F7CBAC"/>
      </a:accent5>
      <a:accent6>
        <a:srgbClr val="FF7F7F"/>
      </a:accent6>
      <a:hlink>
        <a:srgbClr val="8BAF35"/>
      </a:hlink>
      <a:folHlink>
        <a:srgbClr val="D7B5C6"/>
      </a:folHlink>
    </a:clrScheme>
    <a:fontScheme name="katho_03/202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9525">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ym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atho_PowerPoint-Template_Abteilung_MUENSTER_wide_final_18032021" id="{D5C3FE4F-D7AD-4218-882E-D7CBD929AEEA}" vid="{43F99620-978A-41DF-A234-10164357AE28}"/>
    </a:ext>
  </a:extLst>
</a:theme>
</file>

<file path=ppt/theme/theme3.xml><?xml version="1.0" encoding="utf-8"?>
<a:theme xmlns:a="http://schemas.openxmlformats.org/drawingml/2006/main" name="2_katho_2021_Münster">
  <a:themeElements>
    <a:clrScheme name="katho">
      <a:dk1>
        <a:sysClr val="windowText" lastClr="000000"/>
      </a:dk1>
      <a:lt1>
        <a:sysClr val="window" lastClr="FFFFFF"/>
      </a:lt1>
      <a:dk2>
        <a:srgbClr val="505050"/>
      </a:dk2>
      <a:lt2>
        <a:srgbClr val="FFFFFF"/>
      </a:lt2>
      <a:accent1>
        <a:srgbClr val="8BAF35"/>
      </a:accent1>
      <a:accent2>
        <a:srgbClr val="B9B9B9"/>
      </a:accent2>
      <a:accent3>
        <a:srgbClr val="B4C6E7"/>
      </a:accent3>
      <a:accent4>
        <a:srgbClr val="FEE599"/>
      </a:accent4>
      <a:accent5>
        <a:srgbClr val="F7CBAC"/>
      </a:accent5>
      <a:accent6>
        <a:srgbClr val="FF7F7F"/>
      </a:accent6>
      <a:hlink>
        <a:srgbClr val="8BAF35"/>
      </a:hlink>
      <a:folHlink>
        <a:srgbClr val="D7B5C6"/>
      </a:folHlink>
    </a:clrScheme>
    <a:fontScheme name="katho_03/202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9525">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ym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atho_PowerPoint-Template_Abteilung_MUENSTER_wide_final_18032021" id="{D5C3FE4F-D7AD-4218-882E-D7CBD929AEEA}" vid="{43F99620-978A-41DF-A234-10164357AE2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a981461-e97b-4a9b-83ab-fb039c9c81f2}" enabled="0" method="" siteId="{8a981461-e97b-4a9b-83ab-fb039c9c81f2}" removed="1"/>
</clbl:labelList>
</file>

<file path=docProps/app.xml><?xml version="1.0" encoding="utf-8"?>
<Properties xmlns="http://schemas.openxmlformats.org/officeDocument/2006/extended-properties" xmlns:vt="http://schemas.openxmlformats.org/officeDocument/2006/docPropsVTypes">
  <Template>katho_2021_Münster</Template>
  <TotalTime>0</TotalTime>
  <Words>1070</Words>
  <Application>Microsoft Office PowerPoint</Application>
  <PresentationFormat>Breitbild</PresentationFormat>
  <Paragraphs>161</Paragraphs>
  <Slides>11</Slides>
  <Notes>10</Notes>
  <HiddenSlides>0</HiddenSlides>
  <MMClips>0</MMClips>
  <ScaleCrop>false</ScaleCrop>
  <HeadingPairs>
    <vt:vector size="8" baseType="variant">
      <vt:variant>
        <vt:lpstr>Verwendete Schriftarten</vt:lpstr>
      </vt:variant>
      <vt:variant>
        <vt:i4>4</vt:i4>
      </vt:variant>
      <vt:variant>
        <vt:lpstr>Design</vt:lpstr>
      </vt:variant>
      <vt:variant>
        <vt:i4>3</vt:i4>
      </vt:variant>
      <vt:variant>
        <vt:lpstr>Eingebettete OLE-Server</vt:lpstr>
      </vt:variant>
      <vt:variant>
        <vt:i4>1</vt:i4>
      </vt:variant>
      <vt:variant>
        <vt:lpstr>Folientitel</vt:lpstr>
      </vt:variant>
      <vt:variant>
        <vt:i4>11</vt:i4>
      </vt:variant>
    </vt:vector>
  </HeadingPairs>
  <TitlesOfParts>
    <vt:vector size="19" baseType="lpstr">
      <vt:lpstr>Arial</vt:lpstr>
      <vt:lpstr>Calibri</vt:lpstr>
      <vt:lpstr>Freeset</vt:lpstr>
      <vt:lpstr>Wingdings</vt:lpstr>
      <vt:lpstr>katho_2021_Münster</vt:lpstr>
      <vt:lpstr>1_katho_2021_Münster</vt:lpstr>
      <vt:lpstr>2_katho_2021_Münster</vt:lpstr>
      <vt:lpstr>think-cell Slide</vt:lpstr>
      <vt:lpstr>Herzlich Willkommen zur Informationsveranstaltung</vt:lpstr>
      <vt:lpstr>Unsere Themen:</vt:lpstr>
      <vt:lpstr>1. Warum ein Masterstudium?  … Studierende antworten:</vt:lpstr>
      <vt:lpstr>Zielperspektive des Masterstudiengangs</vt:lpstr>
      <vt:lpstr>Beispiele für Perspektiven und Karrieren …</vt:lpstr>
      <vt:lpstr>3. Struktur des Studiengangs</vt:lpstr>
      <vt:lpstr>Lehrforschungsprojekte</vt:lpstr>
      <vt:lpstr>Lehrforschungsprojekte, Beispiele</vt:lpstr>
      <vt:lpstr>4. Finanzierungsmöglichkeiten für ein Masterstudium</vt:lpstr>
      <vt:lpstr> 5. Bewerbungsverfahren</vt:lpstr>
      <vt:lpstr>Wir sind für Sie 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Uschi Böing</dc:creator>
  <cp:lastModifiedBy>Norina Geiser</cp:lastModifiedBy>
  <cp:revision>193</cp:revision>
  <cp:lastPrinted>2026-01-26T15:07:20Z</cp:lastPrinted>
  <dcterms:created xsi:type="dcterms:W3CDTF">2021-03-20T12:26:37Z</dcterms:created>
  <dcterms:modified xsi:type="dcterms:W3CDTF">2026-05-20T06:53:35Z</dcterms:modified>
</cp:coreProperties>
</file>